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9" r:id="rId2"/>
    <p:sldId id="257" r:id="rId3"/>
    <p:sldId id="256" r:id="rId4"/>
    <p:sldId id="258" r:id="rId5"/>
    <p:sldId id="263" r:id="rId6"/>
    <p:sldId id="264" r:id="rId7"/>
    <p:sldId id="265" r:id="rId8"/>
    <p:sldId id="260" r:id="rId9"/>
    <p:sldId id="266" r:id="rId10"/>
    <p:sldId id="267" r:id="rId11"/>
    <p:sldId id="268" r:id="rId12"/>
    <p:sldId id="269" r:id="rId13"/>
    <p:sldId id="270" r:id="rId14"/>
    <p:sldId id="261" r:id="rId15"/>
    <p:sldId id="271" r:id="rId16"/>
    <p:sldId id="272" r:id="rId17"/>
    <p:sldId id="274" r:id="rId18"/>
    <p:sldId id="273" r:id="rId19"/>
    <p:sldId id="262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6A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62" d="100"/>
          <a:sy n="62" d="100"/>
        </p:scale>
        <p:origin x="42" y="5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A6AEF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202X</c:v>
                </c:pt>
                <c:pt idx="1">
                  <c:v>202X</c:v>
                </c:pt>
                <c:pt idx="2">
                  <c:v>202X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0.2</c:v>
                </c:pt>
                <c:pt idx="1">
                  <c:v>0.3</c:v>
                </c:pt>
                <c:pt idx="2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E9-44FA-A339-4F6342E65F4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3A6AEF">
                <a:alpha val="20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202X</c:v>
                </c:pt>
                <c:pt idx="1">
                  <c:v>202X</c:v>
                </c:pt>
                <c:pt idx="2">
                  <c:v>202X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0.6</c:v>
                </c:pt>
                <c:pt idx="1">
                  <c:v>0.7</c:v>
                </c:pt>
                <c:pt idx="2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E9-44FA-A339-4F6342E65F4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3A6AEF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202X</c:v>
                </c:pt>
                <c:pt idx="1">
                  <c:v>202X</c:v>
                </c:pt>
                <c:pt idx="2">
                  <c:v>202X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0.5</c:v>
                </c:pt>
                <c:pt idx="1">
                  <c:v>0.95</c:v>
                </c:pt>
                <c:pt idx="2">
                  <c:v>0.65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2E9-44FA-A339-4F6342E65F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182387952"/>
        <c:axId val="1182388512"/>
      </c:barChart>
      <c:catAx>
        <c:axId val="1182387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3A6AEF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marL="0" lvl="0" algn="l" defTabSz="914400" rtl="0" eaLnBrk="1" latinLnBrk="0" hangingPunct="1">
              <a:buSzPct val="25000"/>
              <a:defRPr lang="en-US" altLang="zh-CN" sz="1400" b="1" i="0" u="none" strike="noStrike" kern="1200" cap="all" baseline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defRPr>
            </a:pPr>
            <a:endParaRPr lang="zh-CN"/>
          </a:p>
        </c:txPr>
        <c:crossAx val="1182388512"/>
        <c:crosses val="autoZero"/>
        <c:auto val="1"/>
        <c:lblAlgn val="ctr"/>
        <c:lblOffset val="100"/>
        <c:noMultiLvlLbl val="0"/>
      </c:catAx>
      <c:valAx>
        <c:axId val="1182388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3A6AEF">
                  <a:alpha val="20000"/>
                </a:srgbClr>
              </a:soli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spPr>
          <a:noFill/>
          <a:ln>
            <a:solidFill>
              <a:srgbClr val="3A6AEF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 marL="0" lvl="0" algn="l" defTabSz="914400" rtl="0" eaLnBrk="1" latinLnBrk="0" hangingPunct="1">
              <a:buSzPct val="25000"/>
              <a:defRPr lang="en-US" altLang="zh-CN" sz="1400" b="1" i="0" u="none" strike="noStrike" kern="1200" cap="all" baseline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defRPr>
            </a:pPr>
            <a:endParaRPr lang="zh-CN"/>
          </a:p>
        </c:txPr>
        <c:crossAx val="1182387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56BB7-83D0-4CE3-91E1-90EF564DB79B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2E97C-EFB6-4787-9321-8CA0ABF3A2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671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2E97C-EFB6-4787-9321-8CA0ABF3A2B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568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42EA34-01CB-27A2-B0FD-1C919D801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5FE40C-EB89-117A-49CB-192A36DCB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AA93D8-32EE-CDDB-6DFC-812787679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FE8150-5232-8F03-68C5-86DB68863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0E3BC0-C4B8-95C8-7835-CCDA118D0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849300"/>
      </p:ext>
    </p:extLst>
  </p:cSld>
  <p:clrMapOvr>
    <a:masterClrMapping/>
  </p:clrMapOvr>
  <p:transition spd="slow" advTm="3000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6CC381-9004-3587-37E7-6AAEFDC76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521E21-8D97-243E-A635-F8FB32696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A67EB8-3381-8D56-9898-E2A07B161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1CB329-7780-4EED-11CF-02109518E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21A449-6A79-1F3E-A97A-984EBE5FB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166263"/>
      </p:ext>
    </p:extLst>
  </p:cSld>
  <p:clrMapOvr>
    <a:masterClrMapping/>
  </p:clrMapOvr>
  <p:transition spd="slow" advTm="3000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F4B0103-D6D1-5CD2-4EA6-E2EF34BF00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9BB0EC9-9AD4-888D-2544-18E920D6A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2F060C-E9FC-41FE-55CC-C9ED383AF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1139E2-47C9-596D-F88D-90C0B5AE7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8FDBA3-1690-A302-97F4-575E24531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994299"/>
      </p:ext>
    </p:extLst>
  </p:cSld>
  <p:clrMapOvr>
    <a:masterClrMapping/>
  </p:clrMapOvr>
  <p:transition spd="slow" advTm="3000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383D23-C487-CDB3-7387-C9CFBDEE2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79A063-B479-56E0-168E-36C49CFC5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BF537-FBAD-019F-F9E3-8988FB30D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57E356-0A43-5E24-A771-BE6D42A70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FE6F34-F102-A1EF-368D-F99A5D247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649546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504113-D6C4-D80A-C8F2-FA2AA0384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DD2F3D-BC0B-D0EC-66F6-78761BC84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D8E471-C03D-DE3C-18AC-4548AE8E4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A30A83-F479-36FD-2029-05C6C773E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5A97AE-F74F-39AE-B289-36E2D85A9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822529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359C2-16F8-66EC-4B4A-B935FB7A6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CF9387-F36B-9478-A447-F4FC58E27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008A3C-AABB-F942-ED85-F347ED519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42BE9B-00AE-E0A7-81B2-68ACA6887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0C9005-09DD-CD55-CAD3-46A42780F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60A1C8-1C1C-D53E-CA5F-E336BCBE8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943096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0E1A92-F713-7ADF-EE8C-D3EF40FE8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148B12-F8A8-9813-8848-78B96303B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64AF2A-A4CE-0BC1-264B-7CC9537F3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A1F3F62-0327-4953-0F3A-5AEEDEFD42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881668E-FA16-6115-C0AC-E444EA40DB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67B1635-8237-4BF1-B3A8-D08AB4171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A1F8862-CC34-E4FB-ABF3-2A15DABE8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C248853-41E6-CADB-8BE5-A99B4FC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276700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50D00B-EF6C-B40E-2A11-EC2979550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0817DC1-5718-93B0-A4E2-61DAA587B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C57CB82-27C9-4459-E1BE-9FD9B0196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E60227E-8396-F041-E9C6-571817040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900375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98BCDC7-1D21-2349-A899-8031075C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4501724-7054-3082-513E-E6D58DCA9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8BCFE5-4A28-523A-07A8-420533E58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116555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73E22D-05D9-687F-E42E-82BCFA54A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AAE9DE-0600-93C4-835E-A7F07988B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33D5E49-E389-8E85-19A8-5DE8427E63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1734A7-72C0-77BF-1F38-CE69D5FF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87B8E18-581C-9955-23D9-75880B6C8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B64190-DEDF-4498-6AD3-C3FB930EF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112986"/>
      </p:ext>
    </p:extLst>
  </p:cSld>
  <p:clrMapOvr>
    <a:masterClrMapping/>
  </p:clrMapOvr>
  <p:transition spd="slow" advTm="3000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E24C99-058F-E08D-370F-90F37472A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9C7B402-6297-DA27-3B04-09685CE0E5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3CBE7C-6719-C159-04C9-86687FB41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C40A50-9FB5-3C75-C98C-DB0D426C7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0161A4-F521-F57C-E3F4-E6127DC2D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7F4D364-4E41-0BB6-50A7-90C422EE0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295538"/>
      </p:ext>
    </p:extLst>
  </p:cSld>
  <p:clrMapOvr>
    <a:masterClrMapping/>
  </p:clrMapOvr>
  <p:transition spd="slow" advTm="3000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067F82-4EC1-FA97-FD82-005C3E04D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14E363-A7D7-51A8-C45A-B4D672B62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F5F76F-39D8-BBAC-7023-861FB61942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94EA2-86DA-453B-924B-2EA1779CB5AD}" type="datetimeFigureOut">
              <a:rPr lang="zh-CN" altLang="en-US" smtClean="0"/>
              <a:t>2022/11/26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2CD143-AC9E-FFD7-F6CB-36A8310DA1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80806B-AF7C-18F6-D713-18E8A7E29E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8FF03-CC90-4E4E-A6A9-A03BEE9378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146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3000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íslïḓè">
            <a:extLst>
              <a:ext uri="{FF2B5EF4-FFF2-40B4-BE49-F238E27FC236}">
                <a16:creationId xmlns:a16="http://schemas.microsoft.com/office/drawing/2014/main" id="{F78B463B-1B25-343C-D5FC-0F22C08BC45C}"/>
              </a:ext>
            </a:extLst>
          </p:cNvPr>
          <p:cNvSpPr/>
          <p:nvPr/>
        </p:nvSpPr>
        <p:spPr>
          <a:xfrm flipH="1">
            <a:off x="10491027" y="0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3A6AEF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7F364B0-FD4B-975A-AEC7-7208B1A093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97" r="3239"/>
          <a:stretch/>
        </p:blipFill>
        <p:spPr>
          <a:xfrm>
            <a:off x="7924800" y="1827053"/>
            <a:ext cx="4628829" cy="50309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399001-B112-5BC8-CB85-31E33CEF27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822"/>
          <a:stretch/>
        </p:blipFill>
        <p:spPr>
          <a:xfrm>
            <a:off x="1" y="0"/>
            <a:ext cx="3332285" cy="4492969"/>
          </a:xfrm>
          <a:prstGeom prst="rect">
            <a:avLst/>
          </a:prstGeom>
        </p:spPr>
      </p:pic>
      <p:sp>
        <p:nvSpPr>
          <p:cNvPr id="6" name="í$ļîḋè">
            <a:extLst>
              <a:ext uri="{FF2B5EF4-FFF2-40B4-BE49-F238E27FC236}">
                <a16:creationId xmlns:a16="http://schemas.microsoft.com/office/drawing/2014/main" id="{58ED515F-E42B-2DCE-EF08-F3327F6BBEDE}"/>
              </a:ext>
            </a:extLst>
          </p:cNvPr>
          <p:cNvSpPr txBox="1">
            <a:spLocks/>
          </p:cNvSpPr>
          <p:nvPr/>
        </p:nvSpPr>
        <p:spPr>
          <a:xfrm>
            <a:off x="10394311" y="341904"/>
            <a:ext cx="1492889" cy="381996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altLang="zh-CN" sz="1200" b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altLang="zh-CN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altLang="zh-CN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altLang="zh-CN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LOGO HERE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E5641DC-E389-7394-5ED2-A185505790C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5" b="72222"/>
          <a:stretch/>
        </p:blipFill>
        <p:spPr>
          <a:xfrm>
            <a:off x="6680731" y="2246484"/>
            <a:ext cx="5635171" cy="4492969"/>
          </a:xfrm>
          <a:prstGeom prst="rect">
            <a:avLst/>
          </a:prstGeom>
        </p:spPr>
      </p:pic>
      <p:sp>
        <p:nvSpPr>
          <p:cNvPr id="5" name="íṥ1íďe">
            <a:extLst>
              <a:ext uri="{FF2B5EF4-FFF2-40B4-BE49-F238E27FC236}">
                <a16:creationId xmlns:a16="http://schemas.microsoft.com/office/drawing/2014/main" id="{8CF94809-18EF-6F44-951B-A50D111B348A}"/>
              </a:ext>
            </a:extLst>
          </p:cNvPr>
          <p:cNvSpPr txBox="1">
            <a:spLocks/>
          </p:cNvSpPr>
          <p:nvPr/>
        </p:nvSpPr>
        <p:spPr>
          <a:xfrm>
            <a:off x="587179" y="1344021"/>
            <a:ext cx="8674096" cy="27298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spc="300" dirty="0">
                <a:solidFill>
                  <a:srgbClr val="00000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互联网运营</a:t>
            </a:r>
            <a:b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</a:br>
            <a:r>
              <a:rPr kumimoji="0" lang="zh-CN" altLang="en-US" sz="8000" b="1" i="0" u="none" strike="noStrike" kern="1200" cap="none" spc="300" normalizeH="0" baseline="0" noProof="0" dirty="0">
                <a:ln>
                  <a:noFill/>
                </a:ln>
                <a:solidFill>
                  <a:srgbClr val="3A6AE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年终述职报告</a:t>
            </a:r>
            <a:endParaRPr kumimoji="0" lang="zh-CN" altLang="en-US" sz="4800" b="1" i="0" u="none" strike="noStrike" kern="1200" cap="none" spc="300" normalizeH="0" baseline="0" noProof="0" dirty="0">
              <a:ln>
                <a:noFill/>
              </a:ln>
              <a:solidFill>
                <a:srgbClr val="3A6AE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2" name="副标题 2">
            <a:extLst>
              <a:ext uri="{FF2B5EF4-FFF2-40B4-BE49-F238E27FC236}">
                <a16:creationId xmlns:a16="http://schemas.microsoft.com/office/drawing/2014/main" id="{0ACE8BFE-AF4B-EB60-C9A2-2A656DC9683C}"/>
              </a:ext>
            </a:extLst>
          </p:cNvPr>
          <p:cNvSpPr txBox="1">
            <a:spLocks/>
          </p:cNvSpPr>
          <p:nvPr/>
        </p:nvSpPr>
        <p:spPr>
          <a:xfrm>
            <a:off x="1414501" y="5070141"/>
            <a:ext cx="1917785" cy="69549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lang="zh-CN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354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汇报人：千小图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AD31869-543B-105D-A30C-CBDB977BD2FF}"/>
              </a:ext>
            </a:extLst>
          </p:cNvPr>
          <p:cNvGrpSpPr/>
          <p:nvPr/>
        </p:nvGrpSpPr>
        <p:grpSpPr>
          <a:xfrm>
            <a:off x="792455" y="5121556"/>
            <a:ext cx="540000" cy="540000"/>
            <a:chOff x="811465" y="4422086"/>
            <a:chExt cx="540000" cy="540000"/>
          </a:xfrm>
        </p:grpSpPr>
        <p:sp>
          <p:nvSpPr>
            <p:cNvPr id="14" name="íşľïdé">
              <a:extLst>
                <a:ext uri="{FF2B5EF4-FFF2-40B4-BE49-F238E27FC236}">
                  <a16:creationId xmlns:a16="http://schemas.microsoft.com/office/drawing/2014/main" id="{43C210D7-C5B8-1B29-B003-75DDD23CFD06}"/>
                </a:ext>
              </a:extLst>
            </p:cNvPr>
            <p:cNvSpPr/>
            <p:nvPr/>
          </p:nvSpPr>
          <p:spPr>
            <a:xfrm>
              <a:off x="811465" y="4422086"/>
              <a:ext cx="540000" cy="540000"/>
            </a:xfrm>
            <a:prstGeom prst="ellipse">
              <a:avLst/>
            </a:prstGeom>
            <a:solidFill>
              <a:srgbClr val="3A6AE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îSļîḑê">
              <a:extLst>
                <a:ext uri="{FF2B5EF4-FFF2-40B4-BE49-F238E27FC236}">
                  <a16:creationId xmlns:a16="http://schemas.microsoft.com/office/drawing/2014/main" id="{64DD3413-CFCF-864B-1A7E-EA9F2BC39E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2488" y="4602401"/>
              <a:ext cx="180000" cy="203512"/>
            </a:xfrm>
            <a:custGeom>
              <a:avLst/>
              <a:gdLst>
                <a:gd name="connsiteX0" fmla="*/ 1496663 w 1635382"/>
                <a:gd name="connsiteY0" fmla="*/ 679532 h 1849045"/>
                <a:gd name="connsiteX1" fmla="*/ 432721 w 1635382"/>
                <a:gd name="connsiteY1" fmla="*/ 41167 h 1849045"/>
                <a:gd name="connsiteX2" fmla="*/ 0 w 1635382"/>
                <a:gd name="connsiteY2" fmla="*/ 286245 h 1849045"/>
                <a:gd name="connsiteX3" fmla="*/ 0 w 1635382"/>
                <a:gd name="connsiteY3" fmla="*/ 1562881 h 1849045"/>
                <a:gd name="connsiteX4" fmla="*/ 432721 w 1635382"/>
                <a:gd name="connsiteY4" fmla="*/ 1807864 h 1849045"/>
                <a:gd name="connsiteX5" fmla="*/ 1496568 w 1635382"/>
                <a:gd name="connsiteY5" fmla="*/ 1169594 h 1849045"/>
                <a:gd name="connsiteX6" fmla="*/ 1496663 w 1635382"/>
                <a:gd name="connsiteY6" fmla="*/ 679532 h 184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5382" h="1849045">
                  <a:moveTo>
                    <a:pt x="1496663" y="679532"/>
                  </a:moveTo>
                  <a:lnTo>
                    <a:pt x="432721" y="41167"/>
                  </a:lnTo>
                  <a:cubicBezTo>
                    <a:pt x="242316" y="-73133"/>
                    <a:pt x="0" y="64122"/>
                    <a:pt x="0" y="286245"/>
                  </a:cubicBezTo>
                  <a:lnTo>
                    <a:pt x="0" y="1562881"/>
                  </a:lnTo>
                  <a:cubicBezTo>
                    <a:pt x="0" y="1785004"/>
                    <a:pt x="242316" y="1922164"/>
                    <a:pt x="432721" y="1807864"/>
                  </a:cubicBezTo>
                  <a:lnTo>
                    <a:pt x="1496568" y="1169594"/>
                  </a:lnTo>
                  <a:cubicBezTo>
                    <a:pt x="1681639" y="1058532"/>
                    <a:pt x="1681639" y="790499"/>
                    <a:pt x="1496663" y="679532"/>
                  </a:cubicBezTo>
                  <a:close/>
                </a:path>
              </a:pathLst>
            </a:custGeom>
            <a:solidFill>
              <a:srgbClr val="FFFFFF"/>
            </a:solidFill>
            <a:ln w="57150" cap="rnd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6" name="îS1íḋe">
            <a:extLst>
              <a:ext uri="{FF2B5EF4-FFF2-40B4-BE49-F238E27FC236}">
                <a16:creationId xmlns:a16="http://schemas.microsoft.com/office/drawing/2014/main" id="{4CE3D1BD-6F40-7E53-67C6-71BCACEFAA69}"/>
              </a:ext>
            </a:extLst>
          </p:cNvPr>
          <p:cNvSpPr txBox="1"/>
          <p:nvPr/>
        </p:nvSpPr>
        <p:spPr>
          <a:xfrm>
            <a:off x="587179" y="4158450"/>
            <a:ext cx="6390617" cy="297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Theme  color makes PPT more convenient to change . </a:t>
            </a:r>
          </a:p>
        </p:txBody>
      </p:sp>
      <p:pic>
        <p:nvPicPr>
          <p:cNvPr id="2" name="见证成长">
            <a:hlinkClick r:id="" action="ppaction://media"/>
            <a:extLst>
              <a:ext uri="{FF2B5EF4-FFF2-40B4-BE49-F238E27FC236}">
                <a16:creationId xmlns:a16="http://schemas.microsoft.com/office/drawing/2014/main" id="{9187E074-5008-6D5B-1FC4-9B96B10736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3107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216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6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7" grpId="0" animBg="1"/>
      <p:bldP spid="6" grpId="0"/>
      <p:bldP spid="5" grpId="0"/>
      <p:bldP spid="12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项目成果展示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Shape 1140">
            <a:extLst>
              <a:ext uri="{FF2B5EF4-FFF2-40B4-BE49-F238E27FC236}">
                <a16:creationId xmlns:a16="http://schemas.microsoft.com/office/drawing/2014/main" id="{3E944D97-414A-7D0B-FE76-973FC14624B1}"/>
              </a:ext>
            </a:extLst>
          </p:cNvPr>
          <p:cNvSpPr/>
          <p:nvPr/>
        </p:nvSpPr>
        <p:spPr>
          <a:xfrm>
            <a:off x="1095971" y="5617484"/>
            <a:ext cx="4320000" cy="158749"/>
          </a:xfrm>
          <a:prstGeom prst="rect">
            <a:avLst/>
          </a:prstGeom>
          <a:solidFill>
            <a:srgbClr val="3A6AEF"/>
          </a:solidFill>
          <a:ln w="12700">
            <a:miter lim="400000"/>
          </a:ln>
        </p:spPr>
        <p:txBody>
          <a:bodyPr lIns="25397" tIns="25397" rIns="25397" bIns="25397" anchor="ctr"/>
          <a:lstStyle/>
          <a:p>
            <a:pPr marL="0" marR="0" lvl="0" indent="0" algn="l" defTabSz="2285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>
                <a:solidFill>
                  <a:srgbClr val="49494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endParaRPr kumimoji="0" sz="4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6" name="Shape 1144">
            <a:extLst>
              <a:ext uri="{FF2B5EF4-FFF2-40B4-BE49-F238E27FC236}">
                <a16:creationId xmlns:a16="http://schemas.microsoft.com/office/drawing/2014/main" id="{4FE23373-A100-FAD2-6A3B-5E8B56C10153}"/>
              </a:ext>
            </a:extLst>
          </p:cNvPr>
          <p:cNvSpPr/>
          <p:nvPr/>
        </p:nvSpPr>
        <p:spPr>
          <a:xfrm>
            <a:off x="1121629" y="4176717"/>
            <a:ext cx="1192529" cy="1192683"/>
          </a:xfrm>
          <a:prstGeom prst="ellipse">
            <a:avLst/>
          </a:prstGeom>
          <a:solidFill>
            <a:srgbClr val="3A6AEF"/>
          </a:solidFill>
          <a:ln w="12700" cap="flat">
            <a:solidFill>
              <a:schemeClr val="bg1"/>
            </a:solidFill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FFFFFF"/>
                </a:solidFill>
              </a:defRPr>
            </a:pPr>
            <a:endParaRPr kumimoji="0" sz="3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24CE1E90-3870-10A7-6F62-8EFD8696DD3D}"/>
              </a:ext>
            </a:extLst>
          </p:cNvPr>
          <p:cNvSpPr txBox="1"/>
          <p:nvPr/>
        </p:nvSpPr>
        <p:spPr>
          <a:xfrm>
            <a:off x="1245286" y="4597804"/>
            <a:ext cx="962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cap="all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30%</a:t>
            </a:r>
            <a:endParaRPr lang="zh-CN" altLang="en-US" sz="2000" b="1" cap="all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8" name="Shape 1148">
            <a:extLst>
              <a:ext uri="{FF2B5EF4-FFF2-40B4-BE49-F238E27FC236}">
                <a16:creationId xmlns:a16="http://schemas.microsoft.com/office/drawing/2014/main" id="{C4906845-CCBF-5823-EBDD-6DC5A0E4DB89}"/>
              </a:ext>
            </a:extLst>
          </p:cNvPr>
          <p:cNvSpPr/>
          <p:nvPr/>
        </p:nvSpPr>
        <p:spPr>
          <a:xfrm>
            <a:off x="2182832" y="4176717"/>
            <a:ext cx="1192529" cy="1192683"/>
          </a:xfrm>
          <a:prstGeom prst="ellipse">
            <a:avLst/>
          </a:prstGeom>
          <a:solidFill>
            <a:srgbClr val="3A6AEF"/>
          </a:solidFill>
          <a:ln w="12700" cap="flat">
            <a:solidFill>
              <a:schemeClr val="bg1"/>
            </a:solidFill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FFFFFF"/>
                </a:solidFill>
              </a:defRPr>
            </a:pPr>
            <a:endParaRPr kumimoji="0" sz="3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9" name="TextBox 26">
            <a:extLst>
              <a:ext uri="{FF2B5EF4-FFF2-40B4-BE49-F238E27FC236}">
                <a16:creationId xmlns:a16="http://schemas.microsoft.com/office/drawing/2014/main" id="{39031CAB-28D9-FD63-9515-9C477BE2C3EE}"/>
              </a:ext>
            </a:extLst>
          </p:cNvPr>
          <p:cNvSpPr txBox="1"/>
          <p:nvPr/>
        </p:nvSpPr>
        <p:spPr>
          <a:xfrm>
            <a:off x="2200471" y="4597804"/>
            <a:ext cx="1202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000" b="1" cap="all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45%</a:t>
            </a:r>
            <a:endParaRPr lang="zh-CN" altLang="en-US" sz="2000" b="1" cap="all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0" name="Shape 1152">
            <a:extLst>
              <a:ext uri="{FF2B5EF4-FFF2-40B4-BE49-F238E27FC236}">
                <a16:creationId xmlns:a16="http://schemas.microsoft.com/office/drawing/2014/main" id="{7828BDEA-D14D-6B1A-EDB9-9D2850504C48}"/>
              </a:ext>
            </a:extLst>
          </p:cNvPr>
          <p:cNvSpPr/>
          <p:nvPr/>
        </p:nvSpPr>
        <p:spPr>
          <a:xfrm>
            <a:off x="3211779" y="4176717"/>
            <a:ext cx="1192529" cy="1192683"/>
          </a:xfrm>
          <a:prstGeom prst="ellipse">
            <a:avLst/>
          </a:prstGeom>
          <a:solidFill>
            <a:srgbClr val="3A6AEF"/>
          </a:solidFill>
          <a:ln w="12700" cap="flat">
            <a:solidFill>
              <a:schemeClr val="bg1"/>
            </a:solidFill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FFFFFF"/>
                </a:solidFill>
              </a:defRPr>
            </a:pPr>
            <a:endParaRPr kumimoji="0" sz="3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1" name="TextBox 27">
            <a:extLst>
              <a:ext uri="{FF2B5EF4-FFF2-40B4-BE49-F238E27FC236}">
                <a16:creationId xmlns:a16="http://schemas.microsoft.com/office/drawing/2014/main" id="{0E521AEE-4B87-CB43-6458-463FA2CAD83B}"/>
              </a:ext>
            </a:extLst>
          </p:cNvPr>
          <p:cNvSpPr txBox="1"/>
          <p:nvPr/>
        </p:nvSpPr>
        <p:spPr>
          <a:xfrm>
            <a:off x="3282428" y="4597804"/>
            <a:ext cx="1133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cap="all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25%</a:t>
            </a:r>
            <a:endParaRPr lang="zh-CN" altLang="en-US" sz="2000" b="1" cap="all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9AA7C68-F6C7-9F0B-C8CA-1CE2A8BF2256}"/>
              </a:ext>
            </a:extLst>
          </p:cNvPr>
          <p:cNvSpPr txBox="1"/>
          <p:nvPr/>
        </p:nvSpPr>
        <p:spPr>
          <a:xfrm>
            <a:off x="1021483" y="2115923"/>
            <a:ext cx="4756465" cy="1673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3" name="文本框 8">
            <a:extLst>
              <a:ext uri="{FF2B5EF4-FFF2-40B4-BE49-F238E27FC236}">
                <a16:creationId xmlns:a16="http://schemas.microsoft.com/office/drawing/2014/main" id="{2E3942C8-82DF-38AB-1B2C-AF7FDBDAE5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482" y="1563928"/>
            <a:ext cx="338282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284413" indent="1588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741613" indent="1588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198813" indent="1588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656013" indent="1588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0"/>
              </a:spcBef>
              <a:defRPr/>
            </a:pPr>
            <a:r>
              <a:rPr lang="zh-CN" altLang="en-US" sz="20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请您在此处输入相关小标题</a:t>
            </a:r>
          </a:p>
        </p:txBody>
      </p:sp>
      <p:sp>
        <p:nvSpPr>
          <p:cNvPr id="14" name="Shape 1152">
            <a:extLst>
              <a:ext uri="{FF2B5EF4-FFF2-40B4-BE49-F238E27FC236}">
                <a16:creationId xmlns:a16="http://schemas.microsoft.com/office/drawing/2014/main" id="{21F9469A-9029-0FC3-7DF0-83E950AFCFAA}"/>
              </a:ext>
            </a:extLst>
          </p:cNvPr>
          <p:cNvSpPr/>
          <p:nvPr/>
        </p:nvSpPr>
        <p:spPr>
          <a:xfrm>
            <a:off x="4222962" y="4153343"/>
            <a:ext cx="1192529" cy="1192683"/>
          </a:xfrm>
          <a:prstGeom prst="ellipse">
            <a:avLst/>
          </a:prstGeom>
          <a:solidFill>
            <a:srgbClr val="3A6AEF"/>
          </a:solidFill>
          <a:ln w="12700" cap="flat">
            <a:solidFill>
              <a:schemeClr val="bg1"/>
            </a:solidFill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FFFFFF"/>
                </a:solidFill>
              </a:defRPr>
            </a:pPr>
            <a:endParaRPr kumimoji="0" sz="3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5" name="TextBox 26">
            <a:extLst>
              <a:ext uri="{FF2B5EF4-FFF2-40B4-BE49-F238E27FC236}">
                <a16:creationId xmlns:a16="http://schemas.microsoft.com/office/drawing/2014/main" id="{95F49049-6008-3105-3F81-7DFB518D44F8}"/>
              </a:ext>
            </a:extLst>
          </p:cNvPr>
          <p:cNvSpPr txBox="1"/>
          <p:nvPr/>
        </p:nvSpPr>
        <p:spPr>
          <a:xfrm>
            <a:off x="4222962" y="4590383"/>
            <a:ext cx="1202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000" b="1" cap="all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45%</a:t>
            </a:r>
            <a:endParaRPr lang="zh-CN" altLang="en-US" sz="2000" b="1" cap="all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6" name="Oval 1">
            <a:extLst>
              <a:ext uri="{FF2B5EF4-FFF2-40B4-BE49-F238E27FC236}">
                <a16:creationId xmlns:a16="http://schemas.microsoft.com/office/drawing/2014/main" id="{CE12CEBB-1DD6-B01F-C54F-C89155C124D4}"/>
              </a:ext>
            </a:extLst>
          </p:cNvPr>
          <p:cNvSpPr/>
          <p:nvPr/>
        </p:nvSpPr>
        <p:spPr>
          <a:xfrm>
            <a:off x="6617135" y="1793058"/>
            <a:ext cx="769734" cy="769732"/>
          </a:xfrm>
          <a:prstGeom prst="ellipse">
            <a:avLst/>
          </a:prstGeom>
          <a:solidFill>
            <a:srgbClr val="3A6AE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7" name="Oval 2">
            <a:extLst>
              <a:ext uri="{FF2B5EF4-FFF2-40B4-BE49-F238E27FC236}">
                <a16:creationId xmlns:a16="http://schemas.microsoft.com/office/drawing/2014/main" id="{0B5872E5-DA94-1C17-BEA0-77A5BDB7AFA0}"/>
              </a:ext>
            </a:extLst>
          </p:cNvPr>
          <p:cNvSpPr/>
          <p:nvPr/>
        </p:nvSpPr>
        <p:spPr>
          <a:xfrm>
            <a:off x="6617135" y="2754000"/>
            <a:ext cx="769734" cy="769732"/>
          </a:xfrm>
          <a:prstGeom prst="ellipse">
            <a:avLst/>
          </a:prstGeom>
          <a:solidFill>
            <a:srgbClr val="3A6AE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9BB3060B-FF43-D4C1-6957-101FEB90BC85}"/>
              </a:ext>
            </a:extLst>
          </p:cNvPr>
          <p:cNvSpPr/>
          <p:nvPr/>
        </p:nvSpPr>
        <p:spPr>
          <a:xfrm>
            <a:off x="6617135" y="3681050"/>
            <a:ext cx="769734" cy="769732"/>
          </a:xfrm>
          <a:prstGeom prst="ellipse">
            <a:avLst/>
          </a:prstGeom>
          <a:solidFill>
            <a:srgbClr val="3A6AE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9" name="Oval 4">
            <a:extLst>
              <a:ext uri="{FF2B5EF4-FFF2-40B4-BE49-F238E27FC236}">
                <a16:creationId xmlns:a16="http://schemas.microsoft.com/office/drawing/2014/main" id="{9EEF80B7-324D-7E3E-1571-43D8621EFD61}"/>
              </a:ext>
            </a:extLst>
          </p:cNvPr>
          <p:cNvSpPr/>
          <p:nvPr/>
        </p:nvSpPr>
        <p:spPr>
          <a:xfrm>
            <a:off x="6617135" y="4688450"/>
            <a:ext cx="769734" cy="769732"/>
          </a:xfrm>
          <a:prstGeom prst="ellipse">
            <a:avLst/>
          </a:prstGeom>
          <a:solidFill>
            <a:srgbClr val="3A6AE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6FE9C2E8-9027-5684-1790-DA32986988D0}"/>
              </a:ext>
            </a:extLst>
          </p:cNvPr>
          <p:cNvSpPr txBox="1"/>
          <p:nvPr/>
        </p:nvSpPr>
        <p:spPr>
          <a:xfrm>
            <a:off x="7565764" y="1689982"/>
            <a:ext cx="3603984" cy="936581"/>
          </a:xfrm>
          <a:prstGeom prst="rect">
            <a:avLst/>
          </a:prstGeom>
        </p:spPr>
        <p:txBody>
          <a:bodyPr vert="horz" wrap="square" lIns="91420" tIns="45709" rIns="91420" bIns="4570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  <a:p>
            <a:pPr marL="0" lvl="0" indent="0" defTabSz="91440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DFE288D2-50EE-A47F-A73F-66EB76B96EA6}"/>
              </a:ext>
            </a:extLst>
          </p:cNvPr>
          <p:cNvSpPr txBox="1"/>
          <p:nvPr/>
        </p:nvSpPr>
        <p:spPr>
          <a:xfrm>
            <a:off x="7565764" y="2705291"/>
            <a:ext cx="3603984" cy="936581"/>
          </a:xfrm>
          <a:prstGeom prst="rect">
            <a:avLst/>
          </a:prstGeom>
        </p:spPr>
        <p:txBody>
          <a:bodyPr vert="horz" wrap="square" lIns="91420" tIns="45709" rIns="91420" bIns="4570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  <a:p>
            <a:pPr marL="0" lvl="0" indent="0" defTabSz="91440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EF1D28EB-C2C5-DF90-23C1-186F0C070A16}"/>
              </a:ext>
            </a:extLst>
          </p:cNvPr>
          <p:cNvSpPr txBox="1"/>
          <p:nvPr/>
        </p:nvSpPr>
        <p:spPr>
          <a:xfrm>
            <a:off x="7565764" y="3635868"/>
            <a:ext cx="3603984" cy="936581"/>
          </a:xfrm>
          <a:prstGeom prst="rect">
            <a:avLst/>
          </a:prstGeom>
        </p:spPr>
        <p:txBody>
          <a:bodyPr vert="horz" wrap="square" lIns="91420" tIns="45709" rIns="91420" bIns="4570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  <a:p>
            <a:pPr marL="0" lvl="0" indent="0" defTabSz="91440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FB69A73D-1953-0E2E-DB77-EEA986164F3D}"/>
              </a:ext>
            </a:extLst>
          </p:cNvPr>
          <p:cNvSpPr txBox="1"/>
          <p:nvPr/>
        </p:nvSpPr>
        <p:spPr>
          <a:xfrm>
            <a:off x="7565764" y="4622263"/>
            <a:ext cx="3603984" cy="936581"/>
          </a:xfrm>
          <a:prstGeom prst="rect">
            <a:avLst/>
          </a:prstGeom>
        </p:spPr>
        <p:txBody>
          <a:bodyPr vert="horz" wrap="square" lIns="91420" tIns="45709" rIns="91420" bIns="4570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  <a:p>
            <a:pPr marL="0" lvl="0" indent="0" defTabSz="91440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点击输入标题点击输入相关标题。点击输入标题。点击输入标题。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BC7AD42D-1174-67CF-82CD-1A9745F427A3}"/>
              </a:ext>
            </a:extLst>
          </p:cNvPr>
          <p:cNvSpPr txBox="1"/>
          <p:nvPr/>
        </p:nvSpPr>
        <p:spPr>
          <a:xfrm>
            <a:off x="6637688" y="1981326"/>
            <a:ext cx="755552" cy="400087"/>
          </a:xfrm>
          <a:prstGeom prst="rect">
            <a:avLst/>
          </a:prstGeom>
        </p:spPr>
        <p:txBody>
          <a:bodyPr vert="horz" wrap="square" lIns="91420" tIns="45709" rIns="91420" bIns="4570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spcBef>
                <a:spcPts val="0"/>
              </a:spcBef>
              <a:buNone/>
              <a:defRPr/>
            </a:pPr>
            <a:r>
              <a:rPr lang="en-US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25%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E3EBC5D9-0947-B872-D239-F53DB1CC350D}"/>
              </a:ext>
            </a:extLst>
          </p:cNvPr>
          <p:cNvSpPr txBox="1"/>
          <p:nvPr/>
        </p:nvSpPr>
        <p:spPr>
          <a:xfrm>
            <a:off x="6628281" y="2945980"/>
            <a:ext cx="755552" cy="400087"/>
          </a:xfrm>
          <a:prstGeom prst="rect">
            <a:avLst/>
          </a:prstGeom>
        </p:spPr>
        <p:txBody>
          <a:bodyPr vert="horz" wrap="square" lIns="91420" tIns="45709" rIns="91420" bIns="4570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spcBef>
                <a:spcPts val="0"/>
              </a:spcBef>
              <a:buNone/>
              <a:defRPr/>
            </a:pPr>
            <a:r>
              <a:rPr lang="en-US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55%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86A713FC-7F12-FCAD-8E88-39F1302B8533}"/>
              </a:ext>
            </a:extLst>
          </p:cNvPr>
          <p:cNvSpPr txBox="1"/>
          <p:nvPr/>
        </p:nvSpPr>
        <p:spPr>
          <a:xfrm>
            <a:off x="6637688" y="3881950"/>
            <a:ext cx="755552" cy="400087"/>
          </a:xfrm>
          <a:prstGeom prst="rect">
            <a:avLst/>
          </a:prstGeom>
        </p:spPr>
        <p:txBody>
          <a:bodyPr vert="horz" wrap="square" lIns="91420" tIns="45709" rIns="91420" bIns="4570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spcBef>
                <a:spcPts val="0"/>
              </a:spcBef>
              <a:buNone/>
              <a:defRPr/>
            </a:pPr>
            <a:r>
              <a:rPr lang="en-US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20%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2DB86196-05A5-BF76-B1AE-F3BAA52BCCD1}"/>
              </a:ext>
            </a:extLst>
          </p:cNvPr>
          <p:cNvSpPr txBox="1"/>
          <p:nvPr/>
        </p:nvSpPr>
        <p:spPr>
          <a:xfrm>
            <a:off x="6637688" y="4879410"/>
            <a:ext cx="755552" cy="400087"/>
          </a:xfrm>
          <a:prstGeom prst="rect">
            <a:avLst/>
          </a:prstGeom>
        </p:spPr>
        <p:txBody>
          <a:bodyPr vert="horz" wrap="square" lIns="91420" tIns="45709" rIns="91420" bIns="45709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spcBef>
                <a:spcPts val="0"/>
              </a:spcBef>
              <a:buNone/>
              <a:defRPr/>
            </a:pPr>
            <a:r>
              <a:rPr lang="en-US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80%</a:t>
            </a:r>
          </a:p>
        </p:txBody>
      </p:sp>
    </p:spTree>
    <p:extLst>
      <p:ext uri="{BB962C8B-B14F-4D97-AF65-F5344CB8AC3E}">
        <p14:creationId xmlns:p14="http://schemas.microsoft.com/office/powerpoint/2010/main" val="2213622050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/>
      <p:bldP spid="13" grpId="0"/>
      <p:bldP spid="14" grpId="0" animBg="1"/>
      <p:bldP spid="15" grpId="0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项目成果展示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5" name="21285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00A862B-B5B9-CD93-0A61-4D9FBA63E51C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480569"/>
            <a:ext cx="12192000" cy="4671747"/>
            <a:chOff x="-11152" y="1904313"/>
            <a:chExt cx="12192000" cy="4671747"/>
          </a:xfrm>
        </p:grpSpPr>
        <p:sp>
          <p:nvSpPr>
            <p:cNvPr id="6" name="ïṧḷíḋe">
              <a:extLst>
                <a:ext uri="{FF2B5EF4-FFF2-40B4-BE49-F238E27FC236}">
                  <a16:creationId xmlns:a16="http://schemas.microsoft.com/office/drawing/2014/main" id="{1C2DBD03-8324-AB76-71BD-2AD6EFA3E669}"/>
                </a:ext>
              </a:extLst>
            </p:cNvPr>
            <p:cNvSpPr/>
            <p:nvPr/>
          </p:nvSpPr>
          <p:spPr>
            <a:xfrm>
              <a:off x="-11152" y="3472024"/>
              <a:ext cx="12192000" cy="3104036"/>
            </a:xfrm>
            <a:prstGeom prst="rect">
              <a:avLst/>
            </a:prstGeom>
            <a:solidFill>
              <a:srgbClr val="3A6AEF">
                <a:alpha val="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7" name="îŝ1idè">
              <a:extLst>
                <a:ext uri="{FF2B5EF4-FFF2-40B4-BE49-F238E27FC236}">
                  <a16:creationId xmlns:a16="http://schemas.microsoft.com/office/drawing/2014/main" id="{15125383-6BF3-E07E-A228-791EE790E91E}"/>
                </a:ext>
              </a:extLst>
            </p:cNvPr>
            <p:cNvGrpSpPr/>
            <p:nvPr/>
          </p:nvGrpSpPr>
          <p:grpSpPr>
            <a:xfrm>
              <a:off x="2137024" y="1944009"/>
              <a:ext cx="1915616" cy="1915616"/>
              <a:chOff x="1104337" y="1908311"/>
              <a:chExt cx="2133599" cy="2133600"/>
            </a:xfrm>
          </p:grpSpPr>
          <p:sp>
            <p:nvSpPr>
              <p:cNvPr id="24" name="îślïḋè">
                <a:extLst>
                  <a:ext uri="{FF2B5EF4-FFF2-40B4-BE49-F238E27FC236}">
                    <a16:creationId xmlns:a16="http://schemas.microsoft.com/office/drawing/2014/main" id="{49D1DD42-5618-C8A2-92B1-E4B3C5D2EE8B}"/>
                  </a:ext>
                </a:extLst>
              </p:cNvPr>
              <p:cNvSpPr/>
              <p:nvPr/>
            </p:nvSpPr>
            <p:spPr>
              <a:xfrm>
                <a:off x="1107384" y="1908311"/>
                <a:ext cx="2130552" cy="2130552"/>
              </a:xfrm>
              <a:prstGeom prst="ellipse">
                <a:avLst/>
              </a:prstGeom>
              <a:solidFill>
                <a:schemeClr val="bg1"/>
              </a:solidFill>
              <a:ln w="1270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5" name="íš1íďè">
                <a:extLst>
                  <a:ext uri="{FF2B5EF4-FFF2-40B4-BE49-F238E27FC236}">
                    <a16:creationId xmlns:a16="http://schemas.microsoft.com/office/drawing/2014/main" id="{A71164B4-C314-8AB2-76C6-8CF01DAADAFD}"/>
                  </a:ext>
                </a:extLst>
              </p:cNvPr>
              <p:cNvSpPr/>
              <p:nvPr/>
            </p:nvSpPr>
            <p:spPr>
              <a:xfrm>
                <a:off x="1284047" y="1908311"/>
                <a:ext cx="1355175" cy="1828800"/>
              </a:xfrm>
              <a:custGeom>
                <a:avLst/>
                <a:gdLst>
                  <a:gd name="connsiteX0" fmla="*/ 887090 w 1355175"/>
                  <a:gd name="connsiteY0" fmla="*/ 0 h 1828800"/>
                  <a:gd name="connsiteX1" fmla="*/ 996164 w 1355175"/>
                  <a:gd name="connsiteY1" fmla="*/ 5508 h 1828800"/>
                  <a:gd name="connsiteX2" fmla="*/ 1047944 w 1355175"/>
                  <a:gd name="connsiteY2" fmla="*/ 13411 h 1828800"/>
                  <a:gd name="connsiteX3" fmla="*/ 1111570 w 1355175"/>
                  <a:gd name="connsiteY3" fmla="*/ 83416 h 1828800"/>
                  <a:gd name="connsiteX4" fmla="*/ 1355175 w 1355175"/>
                  <a:gd name="connsiteY4" fmla="*/ 762000 h 1828800"/>
                  <a:gd name="connsiteX5" fmla="*/ 288375 w 1355175"/>
                  <a:gd name="connsiteY5" fmla="*/ 1828800 h 1828800"/>
                  <a:gd name="connsiteX6" fmla="*/ 179301 w 1355175"/>
                  <a:gd name="connsiteY6" fmla="*/ 1823292 h 1828800"/>
                  <a:gd name="connsiteX7" fmla="*/ 176223 w 1355175"/>
                  <a:gd name="connsiteY7" fmla="*/ 1822822 h 1828800"/>
                  <a:gd name="connsiteX8" fmla="*/ 254590 w 1355175"/>
                  <a:gd name="connsiteY8" fmla="*/ 1814922 h 1828800"/>
                  <a:gd name="connsiteX9" fmla="*/ 800005 w 1355175"/>
                  <a:gd name="connsiteY9" fmla="*/ 1145721 h 1828800"/>
                  <a:gd name="connsiteX10" fmla="*/ 116926 w 1355175"/>
                  <a:gd name="connsiteY10" fmla="*/ 462642 h 1828800"/>
                  <a:gd name="connsiteX11" fmla="*/ 0 w 1355175"/>
                  <a:gd name="connsiteY11" fmla="*/ 474429 h 1828800"/>
                  <a:gd name="connsiteX12" fmla="*/ 2483 w 1355175"/>
                  <a:gd name="connsiteY12" fmla="*/ 470342 h 1828800"/>
                  <a:gd name="connsiteX13" fmla="*/ 887090 w 1355175"/>
                  <a:gd name="connsiteY13" fmla="*/ 0 h 1828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55175" h="1828800">
                    <a:moveTo>
                      <a:pt x="887090" y="0"/>
                    </a:moveTo>
                    <a:cubicBezTo>
                      <a:pt x="923914" y="0"/>
                      <a:pt x="960302" y="1866"/>
                      <a:pt x="996164" y="5508"/>
                    </a:cubicBezTo>
                    <a:lnTo>
                      <a:pt x="1047944" y="13411"/>
                    </a:lnTo>
                    <a:lnTo>
                      <a:pt x="1111570" y="83416"/>
                    </a:lnTo>
                    <a:cubicBezTo>
                      <a:pt x="1263755" y="267822"/>
                      <a:pt x="1355175" y="504235"/>
                      <a:pt x="1355175" y="762000"/>
                    </a:cubicBezTo>
                    <a:cubicBezTo>
                      <a:pt x="1355175" y="1351177"/>
                      <a:pt x="877552" y="1828800"/>
                      <a:pt x="288375" y="1828800"/>
                    </a:cubicBezTo>
                    <a:cubicBezTo>
                      <a:pt x="251552" y="1828800"/>
                      <a:pt x="215164" y="1826934"/>
                      <a:pt x="179301" y="1823292"/>
                    </a:cubicBezTo>
                    <a:lnTo>
                      <a:pt x="176223" y="1822822"/>
                    </a:lnTo>
                    <a:lnTo>
                      <a:pt x="254590" y="1814922"/>
                    </a:lnTo>
                    <a:cubicBezTo>
                      <a:pt x="565858" y="1751228"/>
                      <a:pt x="800005" y="1475818"/>
                      <a:pt x="800005" y="1145721"/>
                    </a:cubicBezTo>
                    <a:cubicBezTo>
                      <a:pt x="800005" y="768467"/>
                      <a:pt x="494180" y="462642"/>
                      <a:pt x="116926" y="462642"/>
                    </a:cubicBezTo>
                    <a:lnTo>
                      <a:pt x="0" y="474429"/>
                    </a:lnTo>
                    <a:lnTo>
                      <a:pt x="2483" y="470342"/>
                    </a:lnTo>
                    <a:cubicBezTo>
                      <a:pt x="194195" y="186571"/>
                      <a:pt x="518855" y="0"/>
                      <a:pt x="887090" y="0"/>
                    </a:cubicBezTo>
                    <a:close/>
                  </a:path>
                </a:pathLst>
              </a:custGeom>
              <a:solidFill>
                <a:srgbClr val="3A6AEF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6" name="îş1ïďè">
                <a:extLst>
                  <a:ext uri="{FF2B5EF4-FFF2-40B4-BE49-F238E27FC236}">
                    <a16:creationId xmlns:a16="http://schemas.microsoft.com/office/drawing/2014/main" id="{10DEF097-8445-DBD1-C864-75B1DFE224F9}"/>
                  </a:ext>
                </a:extLst>
              </p:cNvPr>
              <p:cNvSpPr/>
              <p:nvPr/>
            </p:nvSpPr>
            <p:spPr>
              <a:xfrm>
                <a:off x="1422801" y="1921722"/>
                <a:ext cx="1815135" cy="2120189"/>
              </a:xfrm>
              <a:custGeom>
                <a:avLst/>
                <a:gdLst>
                  <a:gd name="connsiteX0" fmla="*/ 909189 w 1815135"/>
                  <a:gd name="connsiteY0" fmla="*/ 0 h 2120189"/>
                  <a:gd name="connsiteX1" fmla="*/ 963332 w 1815135"/>
                  <a:gd name="connsiteY1" fmla="*/ 8263 h 2120189"/>
                  <a:gd name="connsiteX2" fmla="*/ 1815135 w 1815135"/>
                  <a:gd name="connsiteY2" fmla="*/ 1053389 h 2120189"/>
                  <a:gd name="connsiteX3" fmla="*/ 748335 w 1815135"/>
                  <a:gd name="connsiteY3" fmla="*/ 2120189 h 2120189"/>
                  <a:gd name="connsiteX4" fmla="*/ 69751 w 1815135"/>
                  <a:gd name="connsiteY4" fmla="*/ 1876584 h 2120189"/>
                  <a:gd name="connsiteX5" fmla="*/ 0 w 1815135"/>
                  <a:gd name="connsiteY5" fmla="*/ 1813189 h 2120189"/>
                  <a:gd name="connsiteX6" fmla="*/ 37468 w 1815135"/>
                  <a:gd name="connsiteY6" fmla="*/ 1809411 h 2120189"/>
                  <a:gd name="connsiteX7" fmla="*/ 40546 w 1815135"/>
                  <a:gd name="connsiteY7" fmla="*/ 1809881 h 2120189"/>
                  <a:gd name="connsiteX8" fmla="*/ 149620 w 1815135"/>
                  <a:gd name="connsiteY8" fmla="*/ 1815389 h 2120189"/>
                  <a:gd name="connsiteX9" fmla="*/ 1216420 w 1815135"/>
                  <a:gd name="connsiteY9" fmla="*/ 748589 h 2120189"/>
                  <a:gd name="connsiteX10" fmla="*/ 972815 w 1815135"/>
                  <a:gd name="connsiteY10" fmla="*/ 70005 h 2120189"/>
                  <a:gd name="connsiteX11" fmla="*/ 909189 w 1815135"/>
                  <a:gd name="connsiteY11" fmla="*/ 0 h 2120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15135" h="2120189">
                    <a:moveTo>
                      <a:pt x="909189" y="0"/>
                    </a:moveTo>
                    <a:lnTo>
                      <a:pt x="963332" y="8263"/>
                    </a:lnTo>
                    <a:cubicBezTo>
                      <a:pt x="1449455" y="107738"/>
                      <a:pt x="1815135" y="537859"/>
                      <a:pt x="1815135" y="1053389"/>
                    </a:cubicBezTo>
                    <a:cubicBezTo>
                      <a:pt x="1815135" y="1642566"/>
                      <a:pt x="1337512" y="2120189"/>
                      <a:pt x="748335" y="2120189"/>
                    </a:cubicBezTo>
                    <a:cubicBezTo>
                      <a:pt x="490570" y="2120189"/>
                      <a:pt x="254157" y="2028769"/>
                      <a:pt x="69751" y="1876584"/>
                    </a:cubicBezTo>
                    <a:lnTo>
                      <a:pt x="0" y="1813189"/>
                    </a:lnTo>
                    <a:lnTo>
                      <a:pt x="37468" y="1809411"/>
                    </a:lnTo>
                    <a:lnTo>
                      <a:pt x="40546" y="1809881"/>
                    </a:lnTo>
                    <a:cubicBezTo>
                      <a:pt x="76409" y="1813523"/>
                      <a:pt x="112797" y="1815389"/>
                      <a:pt x="149620" y="1815389"/>
                    </a:cubicBezTo>
                    <a:cubicBezTo>
                      <a:pt x="738797" y="1815389"/>
                      <a:pt x="1216420" y="1337766"/>
                      <a:pt x="1216420" y="748589"/>
                    </a:cubicBezTo>
                    <a:cubicBezTo>
                      <a:pt x="1216420" y="490824"/>
                      <a:pt x="1125000" y="254411"/>
                      <a:pt x="972815" y="70005"/>
                    </a:cubicBezTo>
                    <a:lnTo>
                      <a:pt x="909189" y="0"/>
                    </a:lnTo>
                    <a:close/>
                  </a:path>
                </a:pathLst>
              </a:custGeom>
              <a:solidFill>
                <a:srgbClr val="3A6A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7" name="îṥ1îḓe">
                <a:extLst>
                  <a:ext uri="{FF2B5EF4-FFF2-40B4-BE49-F238E27FC236}">
                    <a16:creationId xmlns:a16="http://schemas.microsoft.com/office/drawing/2014/main" id="{48BEC911-5458-75CD-B999-82D73317A6EF}"/>
                  </a:ext>
                </a:extLst>
              </p:cNvPr>
              <p:cNvSpPr/>
              <p:nvPr/>
            </p:nvSpPr>
            <p:spPr>
              <a:xfrm>
                <a:off x="1104337" y="2370953"/>
                <a:ext cx="979715" cy="1360180"/>
              </a:xfrm>
              <a:custGeom>
                <a:avLst/>
                <a:gdLst>
                  <a:gd name="connsiteX0" fmla="*/ 296636 w 979715"/>
                  <a:gd name="connsiteY0" fmla="*/ 0 h 1360180"/>
                  <a:gd name="connsiteX1" fmla="*/ 979715 w 979715"/>
                  <a:gd name="connsiteY1" fmla="*/ 683079 h 1360180"/>
                  <a:gd name="connsiteX2" fmla="*/ 434300 w 979715"/>
                  <a:gd name="connsiteY2" fmla="*/ 1352280 h 1360180"/>
                  <a:gd name="connsiteX3" fmla="*/ 355933 w 979715"/>
                  <a:gd name="connsiteY3" fmla="*/ 1360180 h 1360180"/>
                  <a:gd name="connsiteX4" fmla="*/ 307232 w 979715"/>
                  <a:gd name="connsiteY4" fmla="*/ 1352748 h 1360180"/>
                  <a:gd name="connsiteX5" fmla="*/ 243605 w 979715"/>
                  <a:gd name="connsiteY5" fmla="*/ 1282742 h 1360180"/>
                  <a:gd name="connsiteX6" fmla="*/ 0 w 979715"/>
                  <a:gd name="connsiteY6" fmla="*/ 604158 h 1360180"/>
                  <a:gd name="connsiteX7" fmla="*/ 128757 w 979715"/>
                  <a:gd name="connsiteY7" fmla="*/ 95658 h 1360180"/>
                  <a:gd name="connsiteX8" fmla="*/ 179710 w 979715"/>
                  <a:gd name="connsiteY8" fmla="*/ 11787 h 1360180"/>
                  <a:gd name="connsiteX9" fmla="*/ 296636 w 979715"/>
                  <a:gd name="connsiteY9" fmla="*/ 0 h 1360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79715" h="1360180">
                    <a:moveTo>
                      <a:pt x="296636" y="0"/>
                    </a:moveTo>
                    <a:cubicBezTo>
                      <a:pt x="673890" y="0"/>
                      <a:pt x="979715" y="305825"/>
                      <a:pt x="979715" y="683079"/>
                    </a:cubicBezTo>
                    <a:cubicBezTo>
                      <a:pt x="979715" y="1013176"/>
                      <a:pt x="745568" y="1288586"/>
                      <a:pt x="434300" y="1352280"/>
                    </a:cubicBezTo>
                    <a:lnTo>
                      <a:pt x="355933" y="1360180"/>
                    </a:lnTo>
                    <a:lnTo>
                      <a:pt x="307232" y="1352748"/>
                    </a:lnTo>
                    <a:lnTo>
                      <a:pt x="243605" y="1282742"/>
                    </a:lnTo>
                    <a:cubicBezTo>
                      <a:pt x="91420" y="1098336"/>
                      <a:pt x="0" y="861923"/>
                      <a:pt x="0" y="604158"/>
                    </a:cubicBezTo>
                    <a:cubicBezTo>
                      <a:pt x="0" y="420040"/>
                      <a:pt x="46643" y="246816"/>
                      <a:pt x="128757" y="95658"/>
                    </a:cubicBezTo>
                    <a:lnTo>
                      <a:pt x="179710" y="11787"/>
                    </a:lnTo>
                    <a:lnTo>
                      <a:pt x="296636" y="0"/>
                    </a:lnTo>
                    <a:close/>
                  </a:path>
                </a:pathLst>
              </a:custGeom>
              <a:solidFill>
                <a:srgbClr val="3A6AE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952B324A-6627-ACAB-12FD-BDCEA4085378}"/>
                </a:ext>
              </a:extLst>
            </p:cNvPr>
            <p:cNvCxnSpPr/>
            <p:nvPr/>
          </p:nvCxnSpPr>
          <p:spPr>
            <a:xfrm>
              <a:off x="4033542" y="2317259"/>
              <a:ext cx="1188720" cy="0"/>
            </a:xfrm>
            <a:prstGeom prst="line">
              <a:avLst/>
            </a:prstGeom>
            <a:ln w="12700">
              <a:solidFill>
                <a:srgbClr val="3A6AEF"/>
              </a:solidFill>
              <a:prstDash val="sysDot"/>
              <a:headEnd type="none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ïṣḷïḑè">
              <a:extLst>
                <a:ext uri="{FF2B5EF4-FFF2-40B4-BE49-F238E27FC236}">
                  <a16:creationId xmlns:a16="http://schemas.microsoft.com/office/drawing/2014/main" id="{B5234C66-C8A7-66CF-389D-9D00D356719F}"/>
                </a:ext>
              </a:extLst>
            </p:cNvPr>
            <p:cNvGrpSpPr/>
            <p:nvPr/>
          </p:nvGrpSpPr>
          <p:grpSpPr>
            <a:xfrm>
              <a:off x="5255714" y="1904313"/>
              <a:ext cx="5897389" cy="1295312"/>
              <a:chOff x="5255714" y="1849252"/>
              <a:chExt cx="5897389" cy="1295312"/>
            </a:xfrm>
          </p:grpSpPr>
          <p:sp>
            <p:nvSpPr>
              <p:cNvPr id="22" name="ïS1iḋé">
                <a:extLst>
                  <a:ext uri="{FF2B5EF4-FFF2-40B4-BE49-F238E27FC236}">
                    <a16:creationId xmlns:a16="http://schemas.microsoft.com/office/drawing/2014/main" id="{D2F9969B-F523-A210-F711-02B2FB1BAC37}"/>
                  </a:ext>
                </a:extLst>
              </p:cNvPr>
              <p:cNvSpPr txBox="1"/>
              <p:nvPr/>
            </p:nvSpPr>
            <p:spPr>
              <a:xfrm>
                <a:off x="5255714" y="2287331"/>
                <a:ext cx="5897389" cy="85723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点击输入标题点击输入相关标题。点击输入标题。点击输入标题。点击输入标题点击输入相关标题。点击输入标题。点击输入标题。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3" name="îš1ïďe">
                <a:extLst>
                  <a:ext uri="{FF2B5EF4-FFF2-40B4-BE49-F238E27FC236}">
                    <a16:creationId xmlns:a16="http://schemas.microsoft.com/office/drawing/2014/main" id="{E266140F-9139-B6AB-6802-E3D6CFC2C3C9}"/>
                  </a:ext>
                </a:extLst>
              </p:cNvPr>
              <p:cNvSpPr txBox="1"/>
              <p:nvPr/>
            </p:nvSpPr>
            <p:spPr>
              <a:xfrm>
                <a:off x="5255714" y="1849252"/>
                <a:ext cx="3964309" cy="43808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>
                  <a:defRPr/>
                </a:pPr>
                <a:r>
                  <a:rPr lang="zh-CN" altLang="en-US" sz="2000" b="1" cap="all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请您在此处输入相关小标题</a:t>
                </a:r>
              </a:p>
            </p:txBody>
          </p:sp>
        </p:grpSp>
        <p:grpSp>
          <p:nvGrpSpPr>
            <p:cNvPr id="10" name="îṡḻiḍè">
              <a:extLst>
                <a:ext uri="{FF2B5EF4-FFF2-40B4-BE49-F238E27FC236}">
                  <a16:creationId xmlns:a16="http://schemas.microsoft.com/office/drawing/2014/main" id="{C6CA2D5D-158E-6C75-50FC-05A15F66BF7E}"/>
                </a:ext>
              </a:extLst>
            </p:cNvPr>
            <p:cNvGrpSpPr/>
            <p:nvPr/>
          </p:nvGrpSpPr>
          <p:grpSpPr>
            <a:xfrm>
              <a:off x="3522074" y="4376813"/>
              <a:ext cx="2298879" cy="1593769"/>
              <a:chOff x="3658647" y="4776562"/>
              <a:chExt cx="2298879" cy="1593769"/>
            </a:xfrm>
          </p:grpSpPr>
          <p:sp>
            <p:nvSpPr>
              <p:cNvPr id="20" name="îSļiḍê">
                <a:extLst>
                  <a:ext uri="{FF2B5EF4-FFF2-40B4-BE49-F238E27FC236}">
                    <a16:creationId xmlns:a16="http://schemas.microsoft.com/office/drawing/2014/main" id="{01A67071-63A9-33BF-7E9E-324D74BA637C}"/>
                  </a:ext>
                </a:extLst>
              </p:cNvPr>
              <p:cNvSpPr txBox="1"/>
              <p:nvPr/>
            </p:nvSpPr>
            <p:spPr>
              <a:xfrm>
                <a:off x="4327479" y="4795736"/>
                <a:ext cx="1630047" cy="157459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  <a:p>
                <a:pPr lvl="0">
                  <a:lnSpc>
                    <a:spcPct val="130000"/>
                  </a:lnSpc>
                </a:pP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1" name="íṣḻíḓé">
                <a:extLst>
                  <a:ext uri="{FF2B5EF4-FFF2-40B4-BE49-F238E27FC236}">
                    <a16:creationId xmlns:a16="http://schemas.microsoft.com/office/drawing/2014/main" id="{A776E0F9-0EE6-2BA7-A4A0-0C3CA32B8ED1}"/>
                  </a:ext>
                </a:extLst>
              </p:cNvPr>
              <p:cNvSpPr/>
              <p:nvPr/>
            </p:nvSpPr>
            <p:spPr>
              <a:xfrm>
                <a:off x="3658647" y="4776562"/>
                <a:ext cx="629278" cy="629278"/>
              </a:xfrm>
              <a:prstGeom prst="roundRect">
                <a:avLst>
                  <a:gd name="adj" fmla="val 35272"/>
                </a:avLst>
              </a:prstGeom>
              <a:solidFill>
                <a:srgbClr val="3A6A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ïSḻíḍè">
              <a:extLst>
                <a:ext uri="{FF2B5EF4-FFF2-40B4-BE49-F238E27FC236}">
                  <a16:creationId xmlns:a16="http://schemas.microsoft.com/office/drawing/2014/main" id="{1CF240F6-84DC-C955-29A2-0E642E9858CC}"/>
                </a:ext>
              </a:extLst>
            </p:cNvPr>
            <p:cNvGrpSpPr/>
            <p:nvPr/>
          </p:nvGrpSpPr>
          <p:grpSpPr>
            <a:xfrm>
              <a:off x="6371048" y="4376813"/>
              <a:ext cx="2298879" cy="1593769"/>
              <a:chOff x="6195324" y="4776562"/>
              <a:chExt cx="2298879" cy="1593769"/>
            </a:xfrm>
          </p:grpSpPr>
          <p:sp>
            <p:nvSpPr>
              <p:cNvPr id="18" name="î$1îḓé">
                <a:extLst>
                  <a:ext uri="{FF2B5EF4-FFF2-40B4-BE49-F238E27FC236}">
                    <a16:creationId xmlns:a16="http://schemas.microsoft.com/office/drawing/2014/main" id="{C1CC390F-47AC-105E-69E0-0F92893BC0C1}"/>
                  </a:ext>
                </a:extLst>
              </p:cNvPr>
              <p:cNvSpPr txBox="1"/>
              <p:nvPr/>
            </p:nvSpPr>
            <p:spPr>
              <a:xfrm>
                <a:off x="6864156" y="4795736"/>
                <a:ext cx="1630047" cy="157459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  <a:p>
                <a:pPr lvl="0">
                  <a:lnSpc>
                    <a:spcPct val="130000"/>
                  </a:lnSpc>
                </a:pP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9" name="ï$líďe">
                <a:extLst>
                  <a:ext uri="{FF2B5EF4-FFF2-40B4-BE49-F238E27FC236}">
                    <a16:creationId xmlns:a16="http://schemas.microsoft.com/office/drawing/2014/main" id="{C73111A4-E540-0F05-E7D7-D233821C0711}"/>
                  </a:ext>
                </a:extLst>
              </p:cNvPr>
              <p:cNvSpPr/>
              <p:nvPr/>
            </p:nvSpPr>
            <p:spPr>
              <a:xfrm>
                <a:off x="6195324" y="4776562"/>
                <a:ext cx="629278" cy="629278"/>
              </a:xfrm>
              <a:prstGeom prst="roundRect">
                <a:avLst>
                  <a:gd name="adj" fmla="val 35272"/>
                </a:avLst>
              </a:prstGeom>
              <a:solidFill>
                <a:srgbClr val="3A6A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î$ḷíďê">
              <a:extLst>
                <a:ext uri="{FF2B5EF4-FFF2-40B4-BE49-F238E27FC236}">
                  <a16:creationId xmlns:a16="http://schemas.microsoft.com/office/drawing/2014/main" id="{FCB6A936-AF84-97EC-2F4B-9AF578F109A6}"/>
                </a:ext>
              </a:extLst>
            </p:cNvPr>
            <p:cNvGrpSpPr/>
            <p:nvPr/>
          </p:nvGrpSpPr>
          <p:grpSpPr>
            <a:xfrm>
              <a:off x="9220023" y="4376813"/>
              <a:ext cx="2298877" cy="1593769"/>
              <a:chOff x="8702369" y="4776562"/>
              <a:chExt cx="2298877" cy="1593769"/>
            </a:xfrm>
          </p:grpSpPr>
          <p:sp>
            <p:nvSpPr>
              <p:cNvPr id="16" name="íSľidê">
                <a:extLst>
                  <a:ext uri="{FF2B5EF4-FFF2-40B4-BE49-F238E27FC236}">
                    <a16:creationId xmlns:a16="http://schemas.microsoft.com/office/drawing/2014/main" id="{F705DDE8-DC0C-E416-335D-B989A201EAF6}"/>
                  </a:ext>
                </a:extLst>
              </p:cNvPr>
              <p:cNvSpPr txBox="1"/>
              <p:nvPr/>
            </p:nvSpPr>
            <p:spPr>
              <a:xfrm>
                <a:off x="9371199" y="4795736"/>
                <a:ext cx="1630047" cy="157459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  <a:p>
                <a:pPr lvl="0">
                  <a:lnSpc>
                    <a:spcPct val="130000"/>
                  </a:lnSpc>
                </a:pP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7" name="îṥlîḓê">
                <a:extLst>
                  <a:ext uri="{FF2B5EF4-FFF2-40B4-BE49-F238E27FC236}">
                    <a16:creationId xmlns:a16="http://schemas.microsoft.com/office/drawing/2014/main" id="{20C8091A-96C9-8746-1CCB-81E0BC388EB2}"/>
                  </a:ext>
                </a:extLst>
              </p:cNvPr>
              <p:cNvSpPr/>
              <p:nvPr/>
            </p:nvSpPr>
            <p:spPr>
              <a:xfrm>
                <a:off x="8702369" y="4776562"/>
                <a:ext cx="629278" cy="629278"/>
              </a:xfrm>
              <a:prstGeom prst="roundRect">
                <a:avLst>
                  <a:gd name="adj" fmla="val 35272"/>
                </a:avLst>
              </a:prstGeom>
              <a:solidFill>
                <a:srgbClr val="3A6A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3" name="ïṩlïḓè">
              <a:extLst>
                <a:ext uri="{FF2B5EF4-FFF2-40B4-BE49-F238E27FC236}">
                  <a16:creationId xmlns:a16="http://schemas.microsoft.com/office/drawing/2014/main" id="{D2356FAB-673A-03C0-B34F-E80979E35709}"/>
                </a:ext>
              </a:extLst>
            </p:cNvPr>
            <p:cNvGrpSpPr/>
            <p:nvPr/>
          </p:nvGrpSpPr>
          <p:grpSpPr>
            <a:xfrm>
              <a:off x="673100" y="4376813"/>
              <a:ext cx="2298879" cy="1593769"/>
              <a:chOff x="1181234" y="4776562"/>
              <a:chExt cx="2298879" cy="1593769"/>
            </a:xfrm>
          </p:grpSpPr>
          <p:sp>
            <p:nvSpPr>
              <p:cNvPr id="14" name="iSlïde">
                <a:extLst>
                  <a:ext uri="{FF2B5EF4-FFF2-40B4-BE49-F238E27FC236}">
                    <a16:creationId xmlns:a16="http://schemas.microsoft.com/office/drawing/2014/main" id="{496E6A8F-044D-F6D4-F095-CDF56590A969}"/>
                  </a:ext>
                </a:extLst>
              </p:cNvPr>
              <p:cNvSpPr txBox="1"/>
              <p:nvPr/>
            </p:nvSpPr>
            <p:spPr>
              <a:xfrm>
                <a:off x="1850066" y="4795736"/>
                <a:ext cx="1630047" cy="157459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  <a:p>
                <a:pPr lvl="0">
                  <a:lnSpc>
                    <a:spcPct val="130000"/>
                  </a:lnSpc>
                </a:pP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5" name="îṧļïḑe">
                <a:extLst>
                  <a:ext uri="{FF2B5EF4-FFF2-40B4-BE49-F238E27FC236}">
                    <a16:creationId xmlns:a16="http://schemas.microsoft.com/office/drawing/2014/main" id="{0833E3F3-3778-446F-A029-ACD9EDB3FD1F}"/>
                  </a:ext>
                </a:extLst>
              </p:cNvPr>
              <p:cNvSpPr/>
              <p:nvPr/>
            </p:nvSpPr>
            <p:spPr>
              <a:xfrm>
                <a:off x="1181234" y="4776562"/>
                <a:ext cx="629278" cy="629278"/>
              </a:xfrm>
              <a:prstGeom prst="roundRect">
                <a:avLst>
                  <a:gd name="adj" fmla="val 35272"/>
                </a:avLst>
              </a:prstGeom>
              <a:solidFill>
                <a:srgbClr val="3A6A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28" name="iconfont-1124-841231">
            <a:extLst>
              <a:ext uri="{FF2B5EF4-FFF2-40B4-BE49-F238E27FC236}">
                <a16:creationId xmlns:a16="http://schemas.microsoft.com/office/drawing/2014/main" id="{18E0B8E4-84FB-412A-A6F2-70AC95785A0F}"/>
              </a:ext>
            </a:extLst>
          </p:cNvPr>
          <p:cNvSpPr>
            <a:spLocks noChangeAspect="1"/>
          </p:cNvSpPr>
          <p:nvPr/>
        </p:nvSpPr>
        <p:spPr>
          <a:xfrm>
            <a:off x="6545239" y="4141815"/>
            <a:ext cx="338990" cy="285477"/>
          </a:xfrm>
          <a:custGeom>
            <a:avLst/>
            <a:gdLst>
              <a:gd name="T0" fmla="*/ 0 w 10133"/>
              <a:gd name="T1" fmla="*/ 6934 h 8534"/>
              <a:gd name="T2" fmla="*/ 1066 w 10133"/>
              <a:gd name="T3" fmla="*/ 6934 h 8534"/>
              <a:gd name="T4" fmla="*/ 1066 w 10133"/>
              <a:gd name="T5" fmla="*/ 7200 h 8534"/>
              <a:gd name="T6" fmla="*/ 533 w 10133"/>
              <a:gd name="T7" fmla="*/ 7200 h 8534"/>
              <a:gd name="T8" fmla="*/ 533 w 10133"/>
              <a:gd name="T9" fmla="*/ 7734 h 8534"/>
              <a:gd name="T10" fmla="*/ 1066 w 10133"/>
              <a:gd name="T11" fmla="*/ 7734 h 8534"/>
              <a:gd name="T12" fmla="*/ 1066 w 10133"/>
              <a:gd name="T13" fmla="*/ 8000 h 8534"/>
              <a:gd name="T14" fmla="*/ 0 w 10133"/>
              <a:gd name="T15" fmla="*/ 8000 h 8534"/>
              <a:gd name="T16" fmla="*/ 0 w 10133"/>
              <a:gd name="T17" fmla="*/ 8534 h 8534"/>
              <a:gd name="T18" fmla="*/ 1600 w 10133"/>
              <a:gd name="T19" fmla="*/ 8534 h 8534"/>
              <a:gd name="T20" fmla="*/ 1600 w 10133"/>
              <a:gd name="T21" fmla="*/ 6400 h 8534"/>
              <a:gd name="T22" fmla="*/ 0 w 10133"/>
              <a:gd name="T23" fmla="*/ 6400 h 8534"/>
              <a:gd name="T24" fmla="*/ 0 w 10133"/>
              <a:gd name="T25" fmla="*/ 6934 h 8534"/>
              <a:gd name="T26" fmla="*/ 533 w 10133"/>
              <a:gd name="T27" fmla="*/ 2134 h 8534"/>
              <a:gd name="T28" fmla="*/ 1066 w 10133"/>
              <a:gd name="T29" fmla="*/ 2134 h 8534"/>
              <a:gd name="T30" fmla="*/ 1066 w 10133"/>
              <a:gd name="T31" fmla="*/ 0 h 8534"/>
              <a:gd name="T32" fmla="*/ 0 w 10133"/>
              <a:gd name="T33" fmla="*/ 0 h 8534"/>
              <a:gd name="T34" fmla="*/ 0 w 10133"/>
              <a:gd name="T35" fmla="*/ 534 h 8534"/>
              <a:gd name="T36" fmla="*/ 533 w 10133"/>
              <a:gd name="T37" fmla="*/ 534 h 8534"/>
              <a:gd name="T38" fmla="*/ 533 w 10133"/>
              <a:gd name="T39" fmla="*/ 2134 h 8534"/>
              <a:gd name="T40" fmla="*/ 0 w 10133"/>
              <a:gd name="T41" fmla="*/ 3734 h 8534"/>
              <a:gd name="T42" fmla="*/ 960 w 10133"/>
              <a:gd name="T43" fmla="*/ 3734 h 8534"/>
              <a:gd name="T44" fmla="*/ 0 w 10133"/>
              <a:gd name="T45" fmla="*/ 4854 h 8534"/>
              <a:gd name="T46" fmla="*/ 0 w 10133"/>
              <a:gd name="T47" fmla="*/ 5334 h 8534"/>
              <a:gd name="T48" fmla="*/ 1600 w 10133"/>
              <a:gd name="T49" fmla="*/ 5334 h 8534"/>
              <a:gd name="T50" fmla="*/ 1600 w 10133"/>
              <a:gd name="T51" fmla="*/ 4800 h 8534"/>
              <a:gd name="T52" fmla="*/ 640 w 10133"/>
              <a:gd name="T53" fmla="*/ 4800 h 8534"/>
              <a:gd name="T54" fmla="*/ 1600 w 10133"/>
              <a:gd name="T55" fmla="*/ 3680 h 8534"/>
              <a:gd name="T56" fmla="*/ 1600 w 10133"/>
              <a:gd name="T57" fmla="*/ 3200 h 8534"/>
              <a:gd name="T58" fmla="*/ 0 w 10133"/>
              <a:gd name="T59" fmla="*/ 3200 h 8534"/>
              <a:gd name="T60" fmla="*/ 0 w 10133"/>
              <a:gd name="T61" fmla="*/ 3734 h 8534"/>
              <a:gd name="T62" fmla="*/ 2666 w 10133"/>
              <a:gd name="T63" fmla="*/ 534 h 8534"/>
              <a:gd name="T64" fmla="*/ 2666 w 10133"/>
              <a:gd name="T65" fmla="*/ 1600 h 8534"/>
              <a:gd name="T66" fmla="*/ 10133 w 10133"/>
              <a:gd name="T67" fmla="*/ 1600 h 8534"/>
              <a:gd name="T68" fmla="*/ 10133 w 10133"/>
              <a:gd name="T69" fmla="*/ 534 h 8534"/>
              <a:gd name="T70" fmla="*/ 2666 w 10133"/>
              <a:gd name="T71" fmla="*/ 534 h 8534"/>
              <a:gd name="T72" fmla="*/ 2666 w 10133"/>
              <a:gd name="T73" fmla="*/ 8000 h 8534"/>
              <a:gd name="T74" fmla="*/ 10133 w 10133"/>
              <a:gd name="T75" fmla="*/ 8000 h 8534"/>
              <a:gd name="T76" fmla="*/ 10133 w 10133"/>
              <a:gd name="T77" fmla="*/ 6934 h 8534"/>
              <a:gd name="T78" fmla="*/ 2666 w 10133"/>
              <a:gd name="T79" fmla="*/ 6934 h 8534"/>
              <a:gd name="T80" fmla="*/ 2666 w 10133"/>
              <a:gd name="T81" fmla="*/ 8000 h 8534"/>
              <a:gd name="T82" fmla="*/ 2666 w 10133"/>
              <a:gd name="T83" fmla="*/ 4800 h 8534"/>
              <a:gd name="T84" fmla="*/ 10133 w 10133"/>
              <a:gd name="T85" fmla="*/ 4800 h 8534"/>
              <a:gd name="T86" fmla="*/ 10133 w 10133"/>
              <a:gd name="T87" fmla="*/ 3734 h 8534"/>
              <a:gd name="T88" fmla="*/ 2666 w 10133"/>
              <a:gd name="T89" fmla="*/ 3734 h 8534"/>
              <a:gd name="T90" fmla="*/ 2666 w 10133"/>
              <a:gd name="T91" fmla="*/ 4800 h 8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0133" h="8534">
                <a:moveTo>
                  <a:pt x="0" y="6934"/>
                </a:moveTo>
                <a:lnTo>
                  <a:pt x="1066" y="6934"/>
                </a:lnTo>
                <a:lnTo>
                  <a:pt x="1066" y="7200"/>
                </a:lnTo>
                <a:lnTo>
                  <a:pt x="533" y="7200"/>
                </a:lnTo>
                <a:lnTo>
                  <a:pt x="533" y="7734"/>
                </a:lnTo>
                <a:lnTo>
                  <a:pt x="1066" y="7734"/>
                </a:lnTo>
                <a:lnTo>
                  <a:pt x="1066" y="8000"/>
                </a:lnTo>
                <a:lnTo>
                  <a:pt x="0" y="8000"/>
                </a:lnTo>
                <a:lnTo>
                  <a:pt x="0" y="8534"/>
                </a:lnTo>
                <a:lnTo>
                  <a:pt x="1600" y="8534"/>
                </a:lnTo>
                <a:lnTo>
                  <a:pt x="1600" y="6400"/>
                </a:lnTo>
                <a:lnTo>
                  <a:pt x="0" y="6400"/>
                </a:lnTo>
                <a:lnTo>
                  <a:pt x="0" y="6934"/>
                </a:lnTo>
                <a:close/>
                <a:moveTo>
                  <a:pt x="533" y="2134"/>
                </a:moveTo>
                <a:lnTo>
                  <a:pt x="1066" y="2134"/>
                </a:lnTo>
                <a:lnTo>
                  <a:pt x="1066" y="0"/>
                </a:lnTo>
                <a:lnTo>
                  <a:pt x="0" y="0"/>
                </a:lnTo>
                <a:lnTo>
                  <a:pt x="0" y="534"/>
                </a:lnTo>
                <a:lnTo>
                  <a:pt x="533" y="534"/>
                </a:lnTo>
                <a:lnTo>
                  <a:pt x="533" y="2134"/>
                </a:lnTo>
                <a:close/>
                <a:moveTo>
                  <a:pt x="0" y="3734"/>
                </a:moveTo>
                <a:lnTo>
                  <a:pt x="960" y="3734"/>
                </a:lnTo>
                <a:lnTo>
                  <a:pt x="0" y="4854"/>
                </a:lnTo>
                <a:lnTo>
                  <a:pt x="0" y="5334"/>
                </a:lnTo>
                <a:lnTo>
                  <a:pt x="1600" y="5334"/>
                </a:lnTo>
                <a:lnTo>
                  <a:pt x="1600" y="4800"/>
                </a:lnTo>
                <a:lnTo>
                  <a:pt x="640" y="4800"/>
                </a:lnTo>
                <a:lnTo>
                  <a:pt x="1600" y="3680"/>
                </a:lnTo>
                <a:lnTo>
                  <a:pt x="1600" y="3200"/>
                </a:lnTo>
                <a:lnTo>
                  <a:pt x="0" y="3200"/>
                </a:lnTo>
                <a:lnTo>
                  <a:pt x="0" y="3734"/>
                </a:lnTo>
                <a:close/>
                <a:moveTo>
                  <a:pt x="2666" y="534"/>
                </a:moveTo>
                <a:lnTo>
                  <a:pt x="2666" y="1600"/>
                </a:lnTo>
                <a:lnTo>
                  <a:pt x="10133" y="1600"/>
                </a:lnTo>
                <a:lnTo>
                  <a:pt x="10133" y="534"/>
                </a:lnTo>
                <a:lnTo>
                  <a:pt x="2666" y="534"/>
                </a:lnTo>
                <a:close/>
                <a:moveTo>
                  <a:pt x="2666" y="8000"/>
                </a:moveTo>
                <a:lnTo>
                  <a:pt x="10133" y="8000"/>
                </a:lnTo>
                <a:lnTo>
                  <a:pt x="10133" y="6934"/>
                </a:lnTo>
                <a:lnTo>
                  <a:pt x="2666" y="6934"/>
                </a:lnTo>
                <a:lnTo>
                  <a:pt x="2666" y="8000"/>
                </a:lnTo>
                <a:close/>
                <a:moveTo>
                  <a:pt x="2666" y="4800"/>
                </a:moveTo>
                <a:lnTo>
                  <a:pt x="10133" y="4800"/>
                </a:lnTo>
                <a:lnTo>
                  <a:pt x="10133" y="3734"/>
                </a:lnTo>
                <a:lnTo>
                  <a:pt x="2666" y="3734"/>
                </a:lnTo>
                <a:lnTo>
                  <a:pt x="2666" y="48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9" name="iconfont-11253-5330626">
            <a:extLst>
              <a:ext uri="{FF2B5EF4-FFF2-40B4-BE49-F238E27FC236}">
                <a16:creationId xmlns:a16="http://schemas.microsoft.com/office/drawing/2014/main" id="{A5151FD8-EE7D-FE6D-82E0-A9003E49AC0A}"/>
              </a:ext>
            </a:extLst>
          </p:cNvPr>
          <p:cNvSpPr>
            <a:spLocks noChangeAspect="1"/>
          </p:cNvSpPr>
          <p:nvPr/>
        </p:nvSpPr>
        <p:spPr>
          <a:xfrm>
            <a:off x="819546" y="4143874"/>
            <a:ext cx="360639" cy="283418"/>
          </a:xfrm>
          <a:custGeom>
            <a:avLst/>
            <a:gdLst>
              <a:gd name="T0" fmla="*/ 2143 w 10001"/>
              <a:gd name="T1" fmla="*/ 1073 h 7859"/>
              <a:gd name="T2" fmla="*/ 1071 w 10001"/>
              <a:gd name="T3" fmla="*/ 2145 h 7859"/>
              <a:gd name="T4" fmla="*/ 0 w 10001"/>
              <a:gd name="T5" fmla="*/ 1073 h 7859"/>
              <a:gd name="T6" fmla="*/ 1072 w 10001"/>
              <a:gd name="T7" fmla="*/ 0 h 7859"/>
              <a:gd name="T8" fmla="*/ 1831 w 10001"/>
              <a:gd name="T9" fmla="*/ 3170 h 7859"/>
              <a:gd name="T10" fmla="*/ 1831 w 10001"/>
              <a:gd name="T11" fmla="*/ 4690 h 7859"/>
              <a:gd name="T12" fmla="*/ 311 w 10001"/>
              <a:gd name="T13" fmla="*/ 4690 h 7859"/>
              <a:gd name="T14" fmla="*/ 312 w 10001"/>
              <a:gd name="T15" fmla="*/ 3170 h 7859"/>
              <a:gd name="T16" fmla="*/ 1831 w 10001"/>
              <a:gd name="T17" fmla="*/ 3170 h 7859"/>
              <a:gd name="T18" fmla="*/ 2143 w 10001"/>
              <a:gd name="T19" fmla="*/ 6786 h 7859"/>
              <a:gd name="T20" fmla="*/ 1071 w 10001"/>
              <a:gd name="T21" fmla="*/ 7859 h 7859"/>
              <a:gd name="T22" fmla="*/ 0 w 10001"/>
              <a:gd name="T23" fmla="*/ 6786 h 7859"/>
              <a:gd name="T24" fmla="*/ 1072 w 10001"/>
              <a:gd name="T25" fmla="*/ 5714 h 7859"/>
              <a:gd name="T26" fmla="*/ 10001 w 10001"/>
              <a:gd name="T27" fmla="*/ 537 h 7859"/>
              <a:gd name="T28" fmla="*/ 9949 w 10001"/>
              <a:gd name="T29" fmla="*/ 1733 h 7859"/>
              <a:gd name="T30" fmla="*/ 3036 w 10001"/>
              <a:gd name="T31" fmla="*/ 1785 h 7859"/>
              <a:gd name="T32" fmla="*/ 2859 w 10001"/>
              <a:gd name="T33" fmla="*/ 1608 h 7859"/>
              <a:gd name="T34" fmla="*/ 2911 w 10001"/>
              <a:gd name="T35" fmla="*/ 412 h 7859"/>
              <a:gd name="T36" fmla="*/ 9822 w 10001"/>
              <a:gd name="T37" fmla="*/ 359 h 7859"/>
              <a:gd name="T38" fmla="*/ 10001 w 10001"/>
              <a:gd name="T39" fmla="*/ 537 h 7859"/>
              <a:gd name="T40" fmla="*/ 10001 w 10001"/>
              <a:gd name="T41" fmla="*/ 4464 h 7859"/>
              <a:gd name="T42" fmla="*/ 9824 w 10001"/>
              <a:gd name="T43" fmla="*/ 4642 h 7859"/>
              <a:gd name="T44" fmla="*/ 2911 w 10001"/>
              <a:gd name="T45" fmla="*/ 4589 h 7859"/>
              <a:gd name="T46" fmla="*/ 2859 w 10001"/>
              <a:gd name="T47" fmla="*/ 3393 h 7859"/>
              <a:gd name="T48" fmla="*/ 3036 w 10001"/>
              <a:gd name="T49" fmla="*/ 3215 h 7859"/>
              <a:gd name="T50" fmla="*/ 9947 w 10001"/>
              <a:gd name="T51" fmla="*/ 3268 h 7859"/>
              <a:gd name="T52" fmla="*/ 10001 w 10001"/>
              <a:gd name="T53" fmla="*/ 6250 h 7859"/>
              <a:gd name="T54" fmla="*/ 9949 w 10001"/>
              <a:gd name="T55" fmla="*/ 7447 h 7859"/>
              <a:gd name="T56" fmla="*/ 3036 w 10001"/>
              <a:gd name="T57" fmla="*/ 7499 h 7859"/>
              <a:gd name="T58" fmla="*/ 2859 w 10001"/>
              <a:gd name="T59" fmla="*/ 7322 h 7859"/>
              <a:gd name="T60" fmla="*/ 2911 w 10001"/>
              <a:gd name="T61" fmla="*/ 6125 h 7859"/>
              <a:gd name="T62" fmla="*/ 9822 w 10001"/>
              <a:gd name="T63" fmla="*/ 6073 h 7859"/>
              <a:gd name="T64" fmla="*/ 10001 w 10001"/>
              <a:gd name="T65" fmla="*/ 6250 h 7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001" h="7859">
                <a:moveTo>
                  <a:pt x="1831" y="313"/>
                </a:moveTo>
                <a:cubicBezTo>
                  <a:pt x="2039" y="521"/>
                  <a:pt x="2143" y="774"/>
                  <a:pt x="2143" y="1073"/>
                </a:cubicBezTo>
                <a:cubicBezTo>
                  <a:pt x="2143" y="1370"/>
                  <a:pt x="2039" y="1623"/>
                  <a:pt x="1831" y="1833"/>
                </a:cubicBezTo>
                <a:cubicBezTo>
                  <a:pt x="1622" y="2042"/>
                  <a:pt x="1370" y="2145"/>
                  <a:pt x="1071" y="2145"/>
                </a:cubicBezTo>
                <a:cubicBezTo>
                  <a:pt x="772" y="2145"/>
                  <a:pt x="521" y="2040"/>
                  <a:pt x="311" y="1833"/>
                </a:cubicBezTo>
                <a:cubicBezTo>
                  <a:pt x="103" y="1624"/>
                  <a:pt x="0" y="1372"/>
                  <a:pt x="0" y="1073"/>
                </a:cubicBezTo>
                <a:cubicBezTo>
                  <a:pt x="0" y="775"/>
                  <a:pt x="105" y="523"/>
                  <a:pt x="312" y="313"/>
                </a:cubicBezTo>
                <a:cubicBezTo>
                  <a:pt x="520" y="105"/>
                  <a:pt x="773" y="0"/>
                  <a:pt x="1072" y="0"/>
                </a:cubicBezTo>
                <a:cubicBezTo>
                  <a:pt x="1370" y="0"/>
                  <a:pt x="1623" y="104"/>
                  <a:pt x="1831" y="313"/>
                </a:cubicBezTo>
                <a:close/>
                <a:moveTo>
                  <a:pt x="1831" y="3170"/>
                </a:moveTo>
                <a:cubicBezTo>
                  <a:pt x="2039" y="3379"/>
                  <a:pt x="2143" y="3631"/>
                  <a:pt x="2143" y="3930"/>
                </a:cubicBezTo>
                <a:cubicBezTo>
                  <a:pt x="2143" y="4228"/>
                  <a:pt x="2039" y="4480"/>
                  <a:pt x="1831" y="4690"/>
                </a:cubicBezTo>
                <a:cubicBezTo>
                  <a:pt x="1622" y="4899"/>
                  <a:pt x="1370" y="5003"/>
                  <a:pt x="1071" y="5003"/>
                </a:cubicBezTo>
                <a:cubicBezTo>
                  <a:pt x="772" y="5003"/>
                  <a:pt x="521" y="4898"/>
                  <a:pt x="311" y="4690"/>
                </a:cubicBezTo>
                <a:cubicBezTo>
                  <a:pt x="103" y="4481"/>
                  <a:pt x="0" y="4228"/>
                  <a:pt x="0" y="3930"/>
                </a:cubicBezTo>
                <a:cubicBezTo>
                  <a:pt x="0" y="3633"/>
                  <a:pt x="105" y="3380"/>
                  <a:pt x="312" y="3170"/>
                </a:cubicBezTo>
                <a:cubicBezTo>
                  <a:pt x="520" y="2963"/>
                  <a:pt x="773" y="2858"/>
                  <a:pt x="1072" y="2858"/>
                </a:cubicBezTo>
                <a:cubicBezTo>
                  <a:pt x="1370" y="2858"/>
                  <a:pt x="1623" y="2961"/>
                  <a:pt x="1831" y="3170"/>
                </a:cubicBezTo>
                <a:close/>
                <a:moveTo>
                  <a:pt x="1831" y="6027"/>
                </a:moveTo>
                <a:cubicBezTo>
                  <a:pt x="2039" y="6235"/>
                  <a:pt x="2143" y="6488"/>
                  <a:pt x="2143" y="6786"/>
                </a:cubicBezTo>
                <a:cubicBezTo>
                  <a:pt x="2143" y="7085"/>
                  <a:pt x="2039" y="7336"/>
                  <a:pt x="1831" y="7546"/>
                </a:cubicBezTo>
                <a:cubicBezTo>
                  <a:pt x="1622" y="7754"/>
                  <a:pt x="1370" y="7859"/>
                  <a:pt x="1071" y="7859"/>
                </a:cubicBezTo>
                <a:cubicBezTo>
                  <a:pt x="772" y="7859"/>
                  <a:pt x="521" y="7754"/>
                  <a:pt x="311" y="7546"/>
                </a:cubicBezTo>
                <a:cubicBezTo>
                  <a:pt x="103" y="7338"/>
                  <a:pt x="0" y="7084"/>
                  <a:pt x="0" y="6786"/>
                </a:cubicBezTo>
                <a:cubicBezTo>
                  <a:pt x="0" y="6489"/>
                  <a:pt x="105" y="6236"/>
                  <a:pt x="312" y="6027"/>
                </a:cubicBezTo>
                <a:cubicBezTo>
                  <a:pt x="520" y="5819"/>
                  <a:pt x="773" y="5714"/>
                  <a:pt x="1072" y="5714"/>
                </a:cubicBezTo>
                <a:cubicBezTo>
                  <a:pt x="1370" y="5715"/>
                  <a:pt x="1623" y="5819"/>
                  <a:pt x="1831" y="6027"/>
                </a:cubicBezTo>
                <a:close/>
                <a:moveTo>
                  <a:pt x="10001" y="537"/>
                </a:moveTo>
                <a:lnTo>
                  <a:pt x="10001" y="1608"/>
                </a:lnTo>
                <a:cubicBezTo>
                  <a:pt x="10001" y="1655"/>
                  <a:pt x="9984" y="1698"/>
                  <a:pt x="9949" y="1733"/>
                </a:cubicBezTo>
                <a:cubicBezTo>
                  <a:pt x="9913" y="1768"/>
                  <a:pt x="9871" y="1785"/>
                  <a:pt x="9824" y="1785"/>
                </a:cubicBezTo>
                <a:lnTo>
                  <a:pt x="3036" y="1785"/>
                </a:lnTo>
                <a:cubicBezTo>
                  <a:pt x="2988" y="1785"/>
                  <a:pt x="2946" y="1768"/>
                  <a:pt x="2911" y="1733"/>
                </a:cubicBezTo>
                <a:cubicBezTo>
                  <a:pt x="2876" y="1698"/>
                  <a:pt x="2859" y="1655"/>
                  <a:pt x="2859" y="1608"/>
                </a:cubicBezTo>
                <a:lnTo>
                  <a:pt x="2859" y="537"/>
                </a:lnTo>
                <a:cubicBezTo>
                  <a:pt x="2859" y="489"/>
                  <a:pt x="2876" y="447"/>
                  <a:pt x="2911" y="412"/>
                </a:cubicBezTo>
                <a:cubicBezTo>
                  <a:pt x="2946" y="377"/>
                  <a:pt x="2988" y="359"/>
                  <a:pt x="3036" y="359"/>
                </a:cubicBezTo>
                <a:lnTo>
                  <a:pt x="9822" y="359"/>
                </a:lnTo>
                <a:cubicBezTo>
                  <a:pt x="9870" y="359"/>
                  <a:pt x="9912" y="377"/>
                  <a:pt x="9947" y="412"/>
                </a:cubicBezTo>
                <a:cubicBezTo>
                  <a:pt x="9983" y="447"/>
                  <a:pt x="10001" y="487"/>
                  <a:pt x="10001" y="537"/>
                </a:cubicBezTo>
                <a:close/>
                <a:moveTo>
                  <a:pt x="10001" y="3393"/>
                </a:moveTo>
                <a:lnTo>
                  <a:pt x="10001" y="4464"/>
                </a:lnTo>
                <a:cubicBezTo>
                  <a:pt x="10001" y="4512"/>
                  <a:pt x="9984" y="4554"/>
                  <a:pt x="9949" y="4589"/>
                </a:cubicBezTo>
                <a:cubicBezTo>
                  <a:pt x="9913" y="4624"/>
                  <a:pt x="9871" y="4642"/>
                  <a:pt x="9824" y="4642"/>
                </a:cubicBezTo>
                <a:lnTo>
                  <a:pt x="3036" y="4642"/>
                </a:lnTo>
                <a:cubicBezTo>
                  <a:pt x="2988" y="4642"/>
                  <a:pt x="2946" y="4624"/>
                  <a:pt x="2911" y="4589"/>
                </a:cubicBezTo>
                <a:cubicBezTo>
                  <a:pt x="2876" y="4554"/>
                  <a:pt x="2859" y="4512"/>
                  <a:pt x="2859" y="4464"/>
                </a:cubicBezTo>
                <a:lnTo>
                  <a:pt x="2859" y="3393"/>
                </a:lnTo>
                <a:cubicBezTo>
                  <a:pt x="2859" y="3345"/>
                  <a:pt x="2876" y="3303"/>
                  <a:pt x="2911" y="3268"/>
                </a:cubicBezTo>
                <a:cubicBezTo>
                  <a:pt x="2946" y="3233"/>
                  <a:pt x="2988" y="3215"/>
                  <a:pt x="3036" y="3215"/>
                </a:cubicBezTo>
                <a:lnTo>
                  <a:pt x="9822" y="3215"/>
                </a:lnTo>
                <a:cubicBezTo>
                  <a:pt x="9870" y="3215"/>
                  <a:pt x="9912" y="3233"/>
                  <a:pt x="9947" y="3268"/>
                </a:cubicBezTo>
                <a:cubicBezTo>
                  <a:pt x="9983" y="3303"/>
                  <a:pt x="10001" y="3345"/>
                  <a:pt x="10001" y="3393"/>
                </a:cubicBezTo>
                <a:close/>
                <a:moveTo>
                  <a:pt x="10001" y="6250"/>
                </a:moveTo>
                <a:lnTo>
                  <a:pt x="10001" y="7322"/>
                </a:lnTo>
                <a:cubicBezTo>
                  <a:pt x="10001" y="7369"/>
                  <a:pt x="9984" y="7412"/>
                  <a:pt x="9949" y="7447"/>
                </a:cubicBezTo>
                <a:cubicBezTo>
                  <a:pt x="9913" y="7482"/>
                  <a:pt x="9871" y="7499"/>
                  <a:pt x="9824" y="7499"/>
                </a:cubicBezTo>
                <a:lnTo>
                  <a:pt x="3036" y="7499"/>
                </a:lnTo>
                <a:cubicBezTo>
                  <a:pt x="2988" y="7499"/>
                  <a:pt x="2946" y="7482"/>
                  <a:pt x="2911" y="7447"/>
                </a:cubicBezTo>
                <a:cubicBezTo>
                  <a:pt x="2876" y="7412"/>
                  <a:pt x="2859" y="7369"/>
                  <a:pt x="2859" y="7322"/>
                </a:cubicBezTo>
                <a:lnTo>
                  <a:pt x="2859" y="6250"/>
                </a:lnTo>
                <a:cubicBezTo>
                  <a:pt x="2859" y="6203"/>
                  <a:pt x="2876" y="6160"/>
                  <a:pt x="2911" y="6125"/>
                </a:cubicBezTo>
                <a:cubicBezTo>
                  <a:pt x="2946" y="6090"/>
                  <a:pt x="2988" y="6073"/>
                  <a:pt x="3036" y="6073"/>
                </a:cubicBezTo>
                <a:lnTo>
                  <a:pt x="9822" y="6073"/>
                </a:lnTo>
                <a:cubicBezTo>
                  <a:pt x="9870" y="6073"/>
                  <a:pt x="9912" y="6090"/>
                  <a:pt x="9947" y="6125"/>
                </a:cubicBezTo>
                <a:cubicBezTo>
                  <a:pt x="9983" y="6160"/>
                  <a:pt x="10001" y="6202"/>
                  <a:pt x="10001" y="62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0" name="iconfont-10499-5121525">
            <a:extLst>
              <a:ext uri="{FF2B5EF4-FFF2-40B4-BE49-F238E27FC236}">
                <a16:creationId xmlns:a16="http://schemas.microsoft.com/office/drawing/2014/main" id="{D913FD66-9FF4-B769-E293-651FFFF7CDA8}"/>
              </a:ext>
            </a:extLst>
          </p:cNvPr>
          <p:cNvSpPr>
            <a:spLocks noChangeAspect="1"/>
          </p:cNvSpPr>
          <p:nvPr/>
        </p:nvSpPr>
        <p:spPr>
          <a:xfrm>
            <a:off x="3674302" y="4118399"/>
            <a:ext cx="347125" cy="305387"/>
          </a:xfrm>
          <a:custGeom>
            <a:avLst/>
            <a:gdLst>
              <a:gd name="T0" fmla="*/ 9125 w 11208"/>
              <a:gd name="T1" fmla="*/ 4533 h 9861"/>
              <a:gd name="T2" fmla="*/ 4287 w 11208"/>
              <a:gd name="T3" fmla="*/ 4533 h 9861"/>
              <a:gd name="T4" fmla="*/ 4022 w 11208"/>
              <a:gd name="T5" fmla="*/ 4798 h 9861"/>
              <a:gd name="T6" fmla="*/ 4287 w 11208"/>
              <a:gd name="T7" fmla="*/ 5063 h 9861"/>
              <a:gd name="T8" fmla="*/ 9125 w 11208"/>
              <a:gd name="T9" fmla="*/ 5063 h 9861"/>
              <a:gd name="T10" fmla="*/ 9390 w 11208"/>
              <a:gd name="T11" fmla="*/ 4798 h 9861"/>
              <a:gd name="T12" fmla="*/ 9125 w 11208"/>
              <a:gd name="T13" fmla="*/ 4533 h 9861"/>
              <a:gd name="T14" fmla="*/ 9125 w 11208"/>
              <a:gd name="T15" fmla="*/ 6759 h 9861"/>
              <a:gd name="T16" fmla="*/ 4287 w 11208"/>
              <a:gd name="T17" fmla="*/ 6759 h 9861"/>
              <a:gd name="T18" fmla="*/ 4022 w 11208"/>
              <a:gd name="T19" fmla="*/ 7024 h 9861"/>
              <a:gd name="T20" fmla="*/ 4287 w 11208"/>
              <a:gd name="T21" fmla="*/ 7289 h 9861"/>
              <a:gd name="T22" fmla="*/ 9125 w 11208"/>
              <a:gd name="T23" fmla="*/ 7289 h 9861"/>
              <a:gd name="T24" fmla="*/ 9390 w 11208"/>
              <a:gd name="T25" fmla="*/ 7024 h 9861"/>
              <a:gd name="T26" fmla="*/ 9125 w 11208"/>
              <a:gd name="T27" fmla="*/ 6759 h 9861"/>
              <a:gd name="T28" fmla="*/ 10514 w 11208"/>
              <a:gd name="T29" fmla="*/ 1614 h 9861"/>
              <a:gd name="T30" fmla="*/ 7043 w 11208"/>
              <a:gd name="T31" fmla="*/ 1614 h 9861"/>
              <a:gd name="T32" fmla="*/ 6982 w 11208"/>
              <a:gd name="T33" fmla="*/ 1450 h 9861"/>
              <a:gd name="T34" fmla="*/ 5185 w 11208"/>
              <a:gd name="T35" fmla="*/ 0 h 9861"/>
              <a:gd name="T36" fmla="*/ 694 w 11208"/>
              <a:gd name="T37" fmla="*/ 0 h 9861"/>
              <a:gd name="T38" fmla="*/ 0 w 11208"/>
              <a:gd name="T39" fmla="*/ 674 h 9861"/>
              <a:gd name="T40" fmla="*/ 0 w 11208"/>
              <a:gd name="T41" fmla="*/ 9188 h 9861"/>
              <a:gd name="T42" fmla="*/ 694 w 11208"/>
              <a:gd name="T43" fmla="*/ 9861 h 9861"/>
              <a:gd name="T44" fmla="*/ 10514 w 11208"/>
              <a:gd name="T45" fmla="*/ 9861 h 9861"/>
              <a:gd name="T46" fmla="*/ 11208 w 11208"/>
              <a:gd name="T47" fmla="*/ 9188 h 9861"/>
              <a:gd name="T48" fmla="*/ 11208 w 11208"/>
              <a:gd name="T49" fmla="*/ 2288 h 9861"/>
              <a:gd name="T50" fmla="*/ 10514 w 11208"/>
              <a:gd name="T51" fmla="*/ 1614 h 9861"/>
              <a:gd name="T52" fmla="*/ 694 w 11208"/>
              <a:gd name="T53" fmla="*/ 981 h 9861"/>
              <a:gd name="T54" fmla="*/ 1654 w 11208"/>
              <a:gd name="T55" fmla="*/ 532 h 9861"/>
              <a:gd name="T56" fmla="*/ 4430 w 11208"/>
              <a:gd name="T57" fmla="*/ 532 h 9861"/>
              <a:gd name="T58" fmla="*/ 6145 w 11208"/>
              <a:gd name="T59" fmla="*/ 1186 h 9861"/>
              <a:gd name="T60" fmla="*/ 6309 w 11208"/>
              <a:gd name="T61" fmla="*/ 1595 h 9861"/>
              <a:gd name="T62" fmla="*/ 694 w 11208"/>
              <a:gd name="T63" fmla="*/ 1595 h 9861"/>
              <a:gd name="T64" fmla="*/ 694 w 11208"/>
              <a:gd name="T65" fmla="*/ 981 h 9861"/>
              <a:gd name="T66" fmla="*/ 10554 w 11208"/>
              <a:gd name="T67" fmla="*/ 8453 h 9861"/>
              <a:gd name="T68" fmla="*/ 9635 w 11208"/>
              <a:gd name="T69" fmla="*/ 9249 h 9861"/>
              <a:gd name="T70" fmla="*/ 1613 w 11208"/>
              <a:gd name="T71" fmla="*/ 9249 h 9861"/>
              <a:gd name="T72" fmla="*/ 694 w 11208"/>
              <a:gd name="T73" fmla="*/ 8330 h 9861"/>
              <a:gd name="T74" fmla="*/ 694 w 11208"/>
              <a:gd name="T75" fmla="*/ 2246 h 9861"/>
              <a:gd name="T76" fmla="*/ 9799 w 11208"/>
              <a:gd name="T77" fmla="*/ 2246 h 9861"/>
              <a:gd name="T78" fmla="*/ 10554 w 11208"/>
              <a:gd name="T79" fmla="*/ 3165 h 9861"/>
              <a:gd name="T80" fmla="*/ 10554 w 11208"/>
              <a:gd name="T81" fmla="*/ 8453 h 9861"/>
              <a:gd name="T82" fmla="*/ 1816 w 11208"/>
              <a:gd name="T83" fmla="*/ 4329 h 9861"/>
              <a:gd name="T84" fmla="*/ 2674 w 11208"/>
              <a:gd name="T85" fmla="*/ 4329 h 9861"/>
              <a:gd name="T86" fmla="*/ 2674 w 11208"/>
              <a:gd name="T87" fmla="*/ 5186 h 9861"/>
              <a:gd name="T88" fmla="*/ 1816 w 11208"/>
              <a:gd name="T89" fmla="*/ 5186 h 9861"/>
              <a:gd name="T90" fmla="*/ 1816 w 11208"/>
              <a:gd name="T91" fmla="*/ 4329 h 9861"/>
              <a:gd name="T92" fmla="*/ 1816 w 11208"/>
              <a:gd name="T93" fmla="*/ 6595 h 9861"/>
              <a:gd name="T94" fmla="*/ 2674 w 11208"/>
              <a:gd name="T95" fmla="*/ 6595 h 9861"/>
              <a:gd name="T96" fmla="*/ 2674 w 11208"/>
              <a:gd name="T97" fmla="*/ 7453 h 9861"/>
              <a:gd name="T98" fmla="*/ 1816 w 11208"/>
              <a:gd name="T99" fmla="*/ 7453 h 9861"/>
              <a:gd name="T100" fmla="*/ 1816 w 11208"/>
              <a:gd name="T101" fmla="*/ 6595 h 9861"/>
              <a:gd name="T102" fmla="*/ 1816 w 11208"/>
              <a:gd name="T103" fmla="*/ 6595 h 98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208" h="9861">
                <a:moveTo>
                  <a:pt x="9125" y="4533"/>
                </a:moveTo>
                <a:lnTo>
                  <a:pt x="4287" y="4533"/>
                </a:lnTo>
                <a:cubicBezTo>
                  <a:pt x="4144" y="4533"/>
                  <a:pt x="4022" y="4655"/>
                  <a:pt x="4022" y="4798"/>
                </a:cubicBezTo>
                <a:cubicBezTo>
                  <a:pt x="4022" y="4940"/>
                  <a:pt x="4144" y="5063"/>
                  <a:pt x="4287" y="5063"/>
                </a:cubicBezTo>
                <a:lnTo>
                  <a:pt x="9125" y="5063"/>
                </a:lnTo>
                <a:cubicBezTo>
                  <a:pt x="9268" y="5063"/>
                  <a:pt x="9390" y="4940"/>
                  <a:pt x="9390" y="4798"/>
                </a:cubicBezTo>
                <a:cubicBezTo>
                  <a:pt x="9390" y="4635"/>
                  <a:pt x="9268" y="4533"/>
                  <a:pt x="9125" y="4533"/>
                </a:cubicBezTo>
                <a:close/>
                <a:moveTo>
                  <a:pt x="9125" y="6759"/>
                </a:moveTo>
                <a:lnTo>
                  <a:pt x="4287" y="6759"/>
                </a:lnTo>
                <a:cubicBezTo>
                  <a:pt x="4144" y="6759"/>
                  <a:pt x="4022" y="6881"/>
                  <a:pt x="4022" y="7024"/>
                </a:cubicBezTo>
                <a:cubicBezTo>
                  <a:pt x="4022" y="7166"/>
                  <a:pt x="4144" y="7289"/>
                  <a:pt x="4287" y="7289"/>
                </a:cubicBezTo>
                <a:lnTo>
                  <a:pt x="9125" y="7289"/>
                </a:lnTo>
                <a:cubicBezTo>
                  <a:pt x="9268" y="7289"/>
                  <a:pt x="9390" y="7166"/>
                  <a:pt x="9390" y="7024"/>
                </a:cubicBezTo>
                <a:cubicBezTo>
                  <a:pt x="9390" y="6881"/>
                  <a:pt x="9268" y="6759"/>
                  <a:pt x="9125" y="6759"/>
                </a:cubicBezTo>
                <a:close/>
                <a:moveTo>
                  <a:pt x="10514" y="1614"/>
                </a:moveTo>
                <a:lnTo>
                  <a:pt x="7043" y="1614"/>
                </a:lnTo>
                <a:lnTo>
                  <a:pt x="6982" y="1450"/>
                </a:lnTo>
                <a:cubicBezTo>
                  <a:pt x="6573" y="306"/>
                  <a:pt x="5777" y="21"/>
                  <a:pt x="5185" y="0"/>
                </a:cubicBezTo>
                <a:lnTo>
                  <a:pt x="694" y="0"/>
                </a:lnTo>
                <a:cubicBezTo>
                  <a:pt x="307" y="0"/>
                  <a:pt x="0" y="306"/>
                  <a:pt x="0" y="674"/>
                </a:cubicBezTo>
                <a:lnTo>
                  <a:pt x="0" y="9188"/>
                </a:lnTo>
                <a:cubicBezTo>
                  <a:pt x="0" y="9555"/>
                  <a:pt x="307" y="9861"/>
                  <a:pt x="694" y="9861"/>
                </a:cubicBezTo>
                <a:lnTo>
                  <a:pt x="10514" y="9861"/>
                </a:lnTo>
                <a:cubicBezTo>
                  <a:pt x="10902" y="9861"/>
                  <a:pt x="11208" y="9555"/>
                  <a:pt x="11208" y="9188"/>
                </a:cubicBezTo>
                <a:lnTo>
                  <a:pt x="11208" y="2288"/>
                </a:lnTo>
                <a:cubicBezTo>
                  <a:pt x="11208" y="1920"/>
                  <a:pt x="10902" y="1614"/>
                  <a:pt x="10514" y="1614"/>
                </a:cubicBezTo>
                <a:close/>
                <a:moveTo>
                  <a:pt x="694" y="981"/>
                </a:moveTo>
                <a:cubicBezTo>
                  <a:pt x="694" y="450"/>
                  <a:pt x="878" y="532"/>
                  <a:pt x="1654" y="532"/>
                </a:cubicBezTo>
                <a:lnTo>
                  <a:pt x="4430" y="532"/>
                </a:lnTo>
                <a:cubicBezTo>
                  <a:pt x="5614" y="532"/>
                  <a:pt x="5920" y="797"/>
                  <a:pt x="6145" y="1186"/>
                </a:cubicBezTo>
                <a:lnTo>
                  <a:pt x="6309" y="1595"/>
                </a:lnTo>
                <a:lnTo>
                  <a:pt x="694" y="1595"/>
                </a:lnTo>
                <a:lnTo>
                  <a:pt x="694" y="981"/>
                </a:lnTo>
                <a:close/>
                <a:moveTo>
                  <a:pt x="10554" y="8453"/>
                </a:moveTo>
                <a:cubicBezTo>
                  <a:pt x="10554" y="9229"/>
                  <a:pt x="10289" y="9249"/>
                  <a:pt x="9635" y="9249"/>
                </a:cubicBezTo>
                <a:lnTo>
                  <a:pt x="1613" y="9249"/>
                </a:lnTo>
                <a:cubicBezTo>
                  <a:pt x="816" y="9249"/>
                  <a:pt x="694" y="9188"/>
                  <a:pt x="694" y="8330"/>
                </a:cubicBezTo>
                <a:lnTo>
                  <a:pt x="694" y="2246"/>
                </a:lnTo>
                <a:lnTo>
                  <a:pt x="9799" y="2246"/>
                </a:lnTo>
                <a:cubicBezTo>
                  <a:pt x="10657" y="2246"/>
                  <a:pt x="10554" y="2573"/>
                  <a:pt x="10554" y="3165"/>
                </a:cubicBezTo>
                <a:lnTo>
                  <a:pt x="10554" y="8453"/>
                </a:lnTo>
                <a:close/>
                <a:moveTo>
                  <a:pt x="1816" y="4329"/>
                </a:moveTo>
                <a:lnTo>
                  <a:pt x="2674" y="4329"/>
                </a:lnTo>
                <a:lnTo>
                  <a:pt x="2674" y="5186"/>
                </a:lnTo>
                <a:lnTo>
                  <a:pt x="1816" y="5186"/>
                </a:lnTo>
                <a:lnTo>
                  <a:pt x="1816" y="4329"/>
                </a:lnTo>
                <a:close/>
                <a:moveTo>
                  <a:pt x="1816" y="6595"/>
                </a:moveTo>
                <a:lnTo>
                  <a:pt x="2674" y="6595"/>
                </a:lnTo>
                <a:lnTo>
                  <a:pt x="2674" y="7453"/>
                </a:lnTo>
                <a:lnTo>
                  <a:pt x="1816" y="7453"/>
                </a:lnTo>
                <a:lnTo>
                  <a:pt x="1816" y="6595"/>
                </a:lnTo>
                <a:close/>
                <a:moveTo>
                  <a:pt x="1816" y="6595"/>
                </a:move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1" name="iconfont-11432-4397104">
            <a:extLst>
              <a:ext uri="{FF2B5EF4-FFF2-40B4-BE49-F238E27FC236}">
                <a16:creationId xmlns:a16="http://schemas.microsoft.com/office/drawing/2014/main" id="{0342BA28-A5CF-D30B-4F11-C46ED843775A}"/>
              </a:ext>
            </a:extLst>
          </p:cNvPr>
          <p:cNvSpPr>
            <a:spLocks noChangeAspect="1"/>
          </p:cNvSpPr>
          <p:nvPr/>
        </p:nvSpPr>
        <p:spPr>
          <a:xfrm>
            <a:off x="9410566" y="4116583"/>
            <a:ext cx="304523" cy="328008"/>
          </a:xfrm>
          <a:custGeom>
            <a:avLst/>
            <a:gdLst>
              <a:gd name="connsiteX0" fmla="*/ 195226 w 495208"/>
              <a:gd name="connsiteY0" fmla="*/ 381028 h 533400"/>
              <a:gd name="connsiteX1" fmla="*/ 385691 w 495208"/>
              <a:gd name="connsiteY1" fmla="*/ 381028 h 533400"/>
              <a:gd name="connsiteX2" fmla="*/ 409499 w 495208"/>
              <a:gd name="connsiteY2" fmla="*/ 404836 h 533400"/>
              <a:gd name="connsiteX3" fmla="*/ 385691 w 495208"/>
              <a:gd name="connsiteY3" fmla="*/ 428644 h 533400"/>
              <a:gd name="connsiteX4" fmla="*/ 195226 w 495208"/>
              <a:gd name="connsiteY4" fmla="*/ 428644 h 533400"/>
              <a:gd name="connsiteX5" fmla="*/ 171418 w 495208"/>
              <a:gd name="connsiteY5" fmla="*/ 404836 h 533400"/>
              <a:gd name="connsiteX6" fmla="*/ 195226 w 495208"/>
              <a:gd name="connsiteY6" fmla="*/ 381028 h 533400"/>
              <a:gd name="connsiteX7" fmla="*/ 195226 w 495208"/>
              <a:gd name="connsiteY7" fmla="*/ 242842 h 533400"/>
              <a:gd name="connsiteX8" fmla="*/ 385691 w 495208"/>
              <a:gd name="connsiteY8" fmla="*/ 242842 h 533400"/>
              <a:gd name="connsiteX9" fmla="*/ 409499 w 495208"/>
              <a:gd name="connsiteY9" fmla="*/ 266650 h 533400"/>
              <a:gd name="connsiteX10" fmla="*/ 385691 w 495208"/>
              <a:gd name="connsiteY10" fmla="*/ 290458 h 533400"/>
              <a:gd name="connsiteX11" fmla="*/ 195226 w 495208"/>
              <a:gd name="connsiteY11" fmla="*/ 290458 h 533400"/>
              <a:gd name="connsiteX12" fmla="*/ 171418 w 495208"/>
              <a:gd name="connsiteY12" fmla="*/ 266650 h 533400"/>
              <a:gd name="connsiteX13" fmla="*/ 195226 w 495208"/>
              <a:gd name="connsiteY13" fmla="*/ 242842 h 533400"/>
              <a:gd name="connsiteX14" fmla="*/ 195226 w 495208"/>
              <a:gd name="connsiteY14" fmla="*/ 104756 h 533400"/>
              <a:gd name="connsiteX15" fmla="*/ 385691 w 495208"/>
              <a:gd name="connsiteY15" fmla="*/ 104756 h 533400"/>
              <a:gd name="connsiteX16" fmla="*/ 409499 w 495208"/>
              <a:gd name="connsiteY16" fmla="*/ 128564 h 533400"/>
              <a:gd name="connsiteX17" fmla="*/ 385691 w 495208"/>
              <a:gd name="connsiteY17" fmla="*/ 152372 h 533400"/>
              <a:gd name="connsiteX18" fmla="*/ 195226 w 495208"/>
              <a:gd name="connsiteY18" fmla="*/ 152372 h 533400"/>
              <a:gd name="connsiteX19" fmla="*/ 171418 w 495208"/>
              <a:gd name="connsiteY19" fmla="*/ 128564 h 533400"/>
              <a:gd name="connsiteX20" fmla="*/ 195226 w 495208"/>
              <a:gd name="connsiteY20" fmla="*/ 104756 h 533400"/>
              <a:gd name="connsiteX21" fmla="*/ 71424 w 495208"/>
              <a:gd name="connsiteY21" fmla="*/ 47625 h 533400"/>
              <a:gd name="connsiteX22" fmla="*/ 47616 w 495208"/>
              <a:gd name="connsiteY22" fmla="*/ 71438 h 533400"/>
              <a:gd name="connsiteX23" fmla="*/ 47616 w 495208"/>
              <a:gd name="connsiteY23" fmla="*/ 461962 h 533400"/>
              <a:gd name="connsiteX24" fmla="*/ 71424 w 495208"/>
              <a:gd name="connsiteY24" fmla="*/ 485775 h 533400"/>
              <a:gd name="connsiteX25" fmla="*/ 423784 w 495208"/>
              <a:gd name="connsiteY25" fmla="*/ 485775 h 533400"/>
              <a:gd name="connsiteX26" fmla="*/ 447592 w 495208"/>
              <a:gd name="connsiteY26" fmla="*/ 461962 h 533400"/>
              <a:gd name="connsiteX27" fmla="*/ 447592 w 495208"/>
              <a:gd name="connsiteY27" fmla="*/ 71438 h 533400"/>
              <a:gd name="connsiteX28" fmla="*/ 423784 w 495208"/>
              <a:gd name="connsiteY28" fmla="*/ 47625 h 533400"/>
              <a:gd name="connsiteX29" fmla="*/ 41664 w 495208"/>
              <a:gd name="connsiteY29" fmla="*/ 0 h 533400"/>
              <a:gd name="connsiteX30" fmla="*/ 453544 w 495208"/>
              <a:gd name="connsiteY30" fmla="*/ 0 h 533400"/>
              <a:gd name="connsiteX31" fmla="*/ 495208 w 495208"/>
              <a:gd name="connsiteY31" fmla="*/ 41672 h 533400"/>
              <a:gd name="connsiteX32" fmla="*/ 495208 w 495208"/>
              <a:gd name="connsiteY32" fmla="*/ 491728 h 533400"/>
              <a:gd name="connsiteX33" fmla="*/ 453544 w 495208"/>
              <a:gd name="connsiteY33" fmla="*/ 533400 h 533400"/>
              <a:gd name="connsiteX34" fmla="*/ 41664 w 495208"/>
              <a:gd name="connsiteY34" fmla="*/ 533400 h 533400"/>
              <a:gd name="connsiteX35" fmla="*/ 0 w 495208"/>
              <a:gd name="connsiteY35" fmla="*/ 491728 h 533400"/>
              <a:gd name="connsiteX36" fmla="*/ 0 w 495208"/>
              <a:gd name="connsiteY36" fmla="*/ 41672 h 533400"/>
              <a:gd name="connsiteX37" fmla="*/ 41664 w 495208"/>
              <a:gd name="connsiteY37" fmla="*/ 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95208" h="533400">
                <a:moveTo>
                  <a:pt x="195226" y="381028"/>
                </a:moveTo>
                <a:lnTo>
                  <a:pt x="385691" y="381028"/>
                </a:lnTo>
                <a:cubicBezTo>
                  <a:pt x="398833" y="381028"/>
                  <a:pt x="409499" y="391694"/>
                  <a:pt x="409499" y="404836"/>
                </a:cubicBezTo>
                <a:cubicBezTo>
                  <a:pt x="409499" y="417978"/>
                  <a:pt x="398833" y="428644"/>
                  <a:pt x="385691" y="428644"/>
                </a:cubicBezTo>
                <a:lnTo>
                  <a:pt x="195226" y="428644"/>
                </a:lnTo>
                <a:cubicBezTo>
                  <a:pt x="182084" y="428644"/>
                  <a:pt x="171418" y="417978"/>
                  <a:pt x="171418" y="404836"/>
                </a:cubicBezTo>
                <a:cubicBezTo>
                  <a:pt x="171418" y="391694"/>
                  <a:pt x="182084" y="381028"/>
                  <a:pt x="195226" y="381028"/>
                </a:cubicBezTo>
                <a:close/>
                <a:moveTo>
                  <a:pt x="195226" y="242842"/>
                </a:moveTo>
                <a:lnTo>
                  <a:pt x="385691" y="242842"/>
                </a:lnTo>
                <a:cubicBezTo>
                  <a:pt x="398833" y="242842"/>
                  <a:pt x="409499" y="253508"/>
                  <a:pt x="409499" y="266650"/>
                </a:cubicBezTo>
                <a:cubicBezTo>
                  <a:pt x="409499" y="279792"/>
                  <a:pt x="398833" y="290458"/>
                  <a:pt x="385691" y="290458"/>
                </a:cubicBezTo>
                <a:lnTo>
                  <a:pt x="195226" y="290458"/>
                </a:lnTo>
                <a:cubicBezTo>
                  <a:pt x="182084" y="290458"/>
                  <a:pt x="171418" y="279792"/>
                  <a:pt x="171418" y="266650"/>
                </a:cubicBezTo>
                <a:cubicBezTo>
                  <a:pt x="171418" y="253508"/>
                  <a:pt x="182084" y="242842"/>
                  <a:pt x="195226" y="242842"/>
                </a:cubicBezTo>
                <a:close/>
                <a:moveTo>
                  <a:pt x="195226" y="104756"/>
                </a:moveTo>
                <a:lnTo>
                  <a:pt x="385691" y="104756"/>
                </a:lnTo>
                <a:cubicBezTo>
                  <a:pt x="398833" y="104756"/>
                  <a:pt x="409499" y="115422"/>
                  <a:pt x="409499" y="128564"/>
                </a:cubicBezTo>
                <a:cubicBezTo>
                  <a:pt x="409499" y="141706"/>
                  <a:pt x="398833" y="152372"/>
                  <a:pt x="385691" y="152372"/>
                </a:cubicBezTo>
                <a:lnTo>
                  <a:pt x="195226" y="152372"/>
                </a:lnTo>
                <a:cubicBezTo>
                  <a:pt x="182084" y="152372"/>
                  <a:pt x="171418" y="141706"/>
                  <a:pt x="171418" y="128564"/>
                </a:cubicBezTo>
                <a:cubicBezTo>
                  <a:pt x="171418" y="115422"/>
                  <a:pt x="182084" y="104756"/>
                  <a:pt x="195226" y="104756"/>
                </a:cubicBezTo>
                <a:close/>
                <a:moveTo>
                  <a:pt x="71424" y="47625"/>
                </a:moveTo>
                <a:cubicBezTo>
                  <a:pt x="58282" y="47625"/>
                  <a:pt x="47616" y="58293"/>
                  <a:pt x="47616" y="71438"/>
                </a:cubicBezTo>
                <a:lnTo>
                  <a:pt x="47616" y="461962"/>
                </a:lnTo>
                <a:cubicBezTo>
                  <a:pt x="47616" y="475107"/>
                  <a:pt x="58282" y="485775"/>
                  <a:pt x="71424" y="485775"/>
                </a:cubicBezTo>
                <a:lnTo>
                  <a:pt x="423784" y="485775"/>
                </a:lnTo>
                <a:cubicBezTo>
                  <a:pt x="436926" y="485775"/>
                  <a:pt x="447592" y="475107"/>
                  <a:pt x="447592" y="461962"/>
                </a:cubicBezTo>
                <a:lnTo>
                  <a:pt x="447592" y="71438"/>
                </a:lnTo>
                <a:cubicBezTo>
                  <a:pt x="447592" y="58293"/>
                  <a:pt x="436926" y="47625"/>
                  <a:pt x="423784" y="47625"/>
                </a:cubicBezTo>
                <a:close/>
                <a:moveTo>
                  <a:pt x="41664" y="0"/>
                </a:moveTo>
                <a:lnTo>
                  <a:pt x="453544" y="0"/>
                </a:lnTo>
                <a:cubicBezTo>
                  <a:pt x="476543" y="0"/>
                  <a:pt x="495208" y="18669"/>
                  <a:pt x="495208" y="41672"/>
                </a:cubicBezTo>
                <a:lnTo>
                  <a:pt x="495208" y="491728"/>
                </a:lnTo>
                <a:cubicBezTo>
                  <a:pt x="495208" y="514731"/>
                  <a:pt x="476543" y="533400"/>
                  <a:pt x="453544" y="533400"/>
                </a:cubicBezTo>
                <a:lnTo>
                  <a:pt x="41664" y="533400"/>
                </a:lnTo>
                <a:cubicBezTo>
                  <a:pt x="18666" y="533400"/>
                  <a:pt x="0" y="514731"/>
                  <a:pt x="0" y="491728"/>
                </a:cubicBezTo>
                <a:lnTo>
                  <a:pt x="0" y="41672"/>
                </a:lnTo>
                <a:cubicBezTo>
                  <a:pt x="0" y="18669"/>
                  <a:pt x="18666" y="0"/>
                  <a:pt x="416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7A4447D-FFF1-EA10-AAA0-9868EBC4A18B}"/>
              </a:ext>
            </a:extLst>
          </p:cNvPr>
          <p:cNvSpPr/>
          <p:nvPr/>
        </p:nvSpPr>
        <p:spPr>
          <a:xfrm>
            <a:off x="2841324" y="1821716"/>
            <a:ext cx="6832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b="1" cap="all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30%</a:t>
            </a:r>
            <a:endParaRPr lang="zh-CN" altLang="en-US" b="1" cap="all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3ABF10E-1433-672B-C11F-BE0BD3BD3D23}"/>
              </a:ext>
            </a:extLst>
          </p:cNvPr>
          <p:cNvSpPr/>
          <p:nvPr/>
        </p:nvSpPr>
        <p:spPr>
          <a:xfrm>
            <a:off x="2294476" y="2353312"/>
            <a:ext cx="6832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20%</a:t>
            </a:r>
            <a:endParaRPr lang="zh-CN" altLang="en-US" b="1" cap="all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99AB508-DE9A-0FA6-1D44-4EB4AD028874}"/>
              </a:ext>
            </a:extLst>
          </p:cNvPr>
          <p:cNvSpPr/>
          <p:nvPr/>
        </p:nvSpPr>
        <p:spPr>
          <a:xfrm>
            <a:off x="3335824" y="2622757"/>
            <a:ext cx="6832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CN" b="1" cap="all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50%</a:t>
            </a:r>
            <a:endParaRPr lang="zh-CN" altLang="en-US" b="1" cap="all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70486063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28" grpId="0" animBg="1"/>
      <p:bldP spid="29" grpId="0" animBg="1"/>
      <p:bldP spid="30" grpId="0" animBg="1"/>
      <p:bldP spid="31" grpId="0" animBg="1"/>
      <p:bldP spid="32" grpId="0"/>
      <p:bldP spid="33" grpId="0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项目成果展示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空心弧 4">
            <a:extLst>
              <a:ext uri="{FF2B5EF4-FFF2-40B4-BE49-F238E27FC236}">
                <a16:creationId xmlns:a16="http://schemas.microsoft.com/office/drawing/2014/main" id="{2FE155C0-3FA3-8207-9A56-31FD99A80195}"/>
              </a:ext>
            </a:extLst>
          </p:cNvPr>
          <p:cNvSpPr/>
          <p:nvPr/>
        </p:nvSpPr>
        <p:spPr>
          <a:xfrm rot="10800000">
            <a:off x="6285435" y="4407457"/>
            <a:ext cx="1266043" cy="1266043"/>
          </a:xfrm>
          <a:prstGeom prst="blockArc">
            <a:avLst>
              <a:gd name="adj1" fmla="val 5405774"/>
              <a:gd name="adj2" fmla="val 288991"/>
              <a:gd name="adj3" fmla="val 11647"/>
            </a:avLst>
          </a:prstGeom>
          <a:solidFill>
            <a:srgbClr val="3A6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6" name="空心弧 5">
            <a:extLst>
              <a:ext uri="{FF2B5EF4-FFF2-40B4-BE49-F238E27FC236}">
                <a16:creationId xmlns:a16="http://schemas.microsoft.com/office/drawing/2014/main" id="{BF4AB22F-9E77-9CC2-0A43-74A41ADCC6AD}"/>
              </a:ext>
            </a:extLst>
          </p:cNvPr>
          <p:cNvSpPr/>
          <p:nvPr/>
        </p:nvSpPr>
        <p:spPr>
          <a:xfrm rot="5201191">
            <a:off x="7945323" y="4437055"/>
            <a:ext cx="1266043" cy="1266043"/>
          </a:xfrm>
          <a:prstGeom prst="blockArc">
            <a:avLst>
              <a:gd name="adj1" fmla="val 10822875"/>
              <a:gd name="adj2" fmla="val 288991"/>
              <a:gd name="adj3" fmla="val 11647"/>
            </a:avLst>
          </a:prstGeom>
          <a:solidFill>
            <a:srgbClr val="3A6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7" name="空心弧 6">
            <a:extLst>
              <a:ext uri="{FF2B5EF4-FFF2-40B4-BE49-F238E27FC236}">
                <a16:creationId xmlns:a16="http://schemas.microsoft.com/office/drawing/2014/main" id="{2536EC1A-43ED-A9B1-5867-5F1E1A7B7536}"/>
              </a:ext>
            </a:extLst>
          </p:cNvPr>
          <p:cNvSpPr/>
          <p:nvPr/>
        </p:nvSpPr>
        <p:spPr>
          <a:xfrm rot="8328663">
            <a:off x="9605210" y="4406411"/>
            <a:ext cx="1266043" cy="1266043"/>
          </a:xfrm>
          <a:prstGeom prst="blockArc">
            <a:avLst>
              <a:gd name="adj1" fmla="val 8031510"/>
              <a:gd name="adj2" fmla="val 288991"/>
              <a:gd name="adj3" fmla="val 11647"/>
            </a:avLst>
          </a:prstGeom>
          <a:solidFill>
            <a:srgbClr val="3A6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E0E1CBA-B698-1F8E-728C-47D746DB0441}"/>
              </a:ext>
            </a:extLst>
          </p:cNvPr>
          <p:cNvSpPr txBox="1"/>
          <p:nvPr/>
        </p:nvSpPr>
        <p:spPr>
          <a:xfrm>
            <a:off x="6486361" y="4774762"/>
            <a:ext cx="9236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74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%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F357548-3463-4E08-07F1-1633F1808E73}"/>
              </a:ext>
            </a:extLst>
          </p:cNvPr>
          <p:cNvSpPr txBox="1"/>
          <p:nvPr/>
        </p:nvSpPr>
        <p:spPr>
          <a:xfrm>
            <a:off x="8119485" y="4774731"/>
            <a:ext cx="9236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51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%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C3BCD07-7B28-79B4-0B0B-8ED0E8216C82}"/>
              </a:ext>
            </a:extLst>
          </p:cNvPr>
          <p:cNvSpPr txBox="1"/>
          <p:nvPr/>
        </p:nvSpPr>
        <p:spPr>
          <a:xfrm>
            <a:off x="9822346" y="4720971"/>
            <a:ext cx="9236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62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%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FAB2B52-BC58-2916-E1FB-104928E6A661}"/>
              </a:ext>
            </a:extLst>
          </p:cNvPr>
          <p:cNvSpPr txBox="1"/>
          <p:nvPr/>
        </p:nvSpPr>
        <p:spPr>
          <a:xfrm>
            <a:off x="6067689" y="1513945"/>
            <a:ext cx="4238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0"/>
              </a:spcBef>
              <a:buSzPct val="25000"/>
              <a:defRPr/>
            </a:pPr>
            <a:r>
              <a:rPr lang="zh-CN" altLang="en-US" sz="2000" b="1" cap="all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请您在此处输入相关小标题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B1B23A9-C916-BF85-62E4-95B29EA2D455}"/>
              </a:ext>
            </a:extLst>
          </p:cNvPr>
          <p:cNvSpPr/>
          <p:nvPr/>
        </p:nvSpPr>
        <p:spPr>
          <a:xfrm>
            <a:off x="6096000" y="2006211"/>
            <a:ext cx="5185558" cy="1673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点击输入标题点击输入相关标题。点击输入标题点击输入相关标题。点击输入标题点击输入相关标题。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点击输入标题点击输入相关标题。点击输入标题点击输入相关标题。点击输入标题点击输入相关标题。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cxnSp>
        <p:nvCxnSpPr>
          <p:cNvPr id="13" name="直接连接符 32">
            <a:extLst>
              <a:ext uri="{FF2B5EF4-FFF2-40B4-BE49-F238E27FC236}">
                <a16:creationId xmlns:a16="http://schemas.microsoft.com/office/drawing/2014/main" id="{63A16204-83D8-582B-33C4-BD3E8AEF3C42}"/>
              </a:ext>
            </a:extLst>
          </p:cNvPr>
          <p:cNvCxnSpPr/>
          <p:nvPr/>
        </p:nvCxnSpPr>
        <p:spPr>
          <a:xfrm>
            <a:off x="1210446" y="2388872"/>
            <a:ext cx="0" cy="2314491"/>
          </a:xfrm>
          <a:prstGeom prst="line">
            <a:avLst/>
          </a:prstGeom>
          <a:ln>
            <a:solidFill>
              <a:srgbClr val="3A6A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90">
            <a:extLst>
              <a:ext uri="{FF2B5EF4-FFF2-40B4-BE49-F238E27FC236}">
                <a16:creationId xmlns:a16="http://schemas.microsoft.com/office/drawing/2014/main" id="{8DB67E97-118D-9F0A-82BB-7964DE0323CF}"/>
              </a:ext>
            </a:extLst>
          </p:cNvPr>
          <p:cNvGrpSpPr/>
          <p:nvPr/>
        </p:nvGrpSpPr>
        <p:grpSpPr>
          <a:xfrm>
            <a:off x="872110" y="1608887"/>
            <a:ext cx="4870649" cy="1292496"/>
            <a:chOff x="6800652" y="1486202"/>
            <a:chExt cx="4870649" cy="1292496"/>
          </a:xfrm>
        </p:grpSpPr>
        <p:sp>
          <p:nvSpPr>
            <p:cNvPr id="15" name="90">
              <a:extLst>
                <a:ext uri="{FF2B5EF4-FFF2-40B4-BE49-F238E27FC236}">
                  <a16:creationId xmlns:a16="http://schemas.microsoft.com/office/drawing/2014/main" id="{A6D71BA5-BD8F-17B5-0FBE-337F5F56B03C}"/>
                </a:ext>
              </a:extLst>
            </p:cNvPr>
            <p:cNvSpPr/>
            <p:nvPr/>
          </p:nvSpPr>
          <p:spPr>
            <a:xfrm>
              <a:off x="6800652" y="1589828"/>
              <a:ext cx="676672" cy="676358"/>
            </a:xfrm>
            <a:prstGeom prst="teardrop">
              <a:avLst/>
            </a:prstGeom>
            <a:solidFill>
              <a:srgbClr val="3A6AEF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16" name="iSḻïḋê">
              <a:extLst>
                <a:ext uri="{FF2B5EF4-FFF2-40B4-BE49-F238E27FC236}">
                  <a16:creationId xmlns:a16="http://schemas.microsoft.com/office/drawing/2014/main" id="{4CFBB400-55AE-6CFA-3612-775C0161E497}"/>
                </a:ext>
              </a:extLst>
            </p:cNvPr>
            <p:cNvGrpSpPr/>
            <p:nvPr/>
          </p:nvGrpSpPr>
          <p:grpSpPr>
            <a:xfrm>
              <a:off x="7714061" y="1486202"/>
              <a:ext cx="3957240" cy="1292496"/>
              <a:chOff x="719137" y="1429926"/>
              <a:chExt cx="6629062" cy="1292496"/>
            </a:xfrm>
          </p:grpSpPr>
          <p:sp>
            <p:nvSpPr>
              <p:cNvPr id="17" name="90">
                <a:extLst>
                  <a:ext uri="{FF2B5EF4-FFF2-40B4-BE49-F238E27FC236}">
                    <a16:creationId xmlns:a16="http://schemas.microsoft.com/office/drawing/2014/main" id="{29E393B7-55E1-DFB2-921E-3FF6BE56A2F0}"/>
                  </a:ext>
                </a:extLst>
              </p:cNvPr>
              <p:cNvSpPr/>
              <p:nvPr/>
            </p:nvSpPr>
            <p:spPr bwMode="auto">
              <a:xfrm>
                <a:off x="719137" y="1871731"/>
                <a:ext cx="6629062" cy="850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defTabSz="914400"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点击输入标题点击输入相关标题。点击输入标题点击输入相关标题。</a:t>
                </a: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点击输入相关标题。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8" name="90">
                <a:extLst>
                  <a:ext uri="{FF2B5EF4-FFF2-40B4-BE49-F238E27FC236}">
                    <a16:creationId xmlns:a16="http://schemas.microsoft.com/office/drawing/2014/main" id="{70E04A63-D3F3-B9B0-DBD5-613C597BADD5}"/>
                  </a:ext>
                </a:extLst>
              </p:cNvPr>
              <p:cNvSpPr txBox="1"/>
              <p:nvPr/>
            </p:nvSpPr>
            <p:spPr bwMode="auto">
              <a:xfrm>
                <a:off x="719137" y="1429926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defTabSz="914400">
                  <a:defRPr/>
                </a:pPr>
                <a:r>
                  <a:rPr lang="zh-CN" altLang="en-US" sz="2000" b="1" dirty="0">
                    <a:solidFill>
                      <a:srgbClr val="333333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输入小标题</a:t>
                </a:r>
              </a:p>
            </p:txBody>
          </p:sp>
        </p:grpSp>
      </p:grpSp>
      <p:grpSp>
        <p:nvGrpSpPr>
          <p:cNvPr id="19" name="90">
            <a:extLst>
              <a:ext uri="{FF2B5EF4-FFF2-40B4-BE49-F238E27FC236}">
                <a16:creationId xmlns:a16="http://schemas.microsoft.com/office/drawing/2014/main" id="{451664D6-AB30-32DB-4263-ED080BAE13EB}"/>
              </a:ext>
            </a:extLst>
          </p:cNvPr>
          <p:cNvGrpSpPr/>
          <p:nvPr/>
        </p:nvGrpSpPr>
        <p:grpSpPr>
          <a:xfrm>
            <a:off x="872110" y="3104312"/>
            <a:ext cx="4870639" cy="1292496"/>
            <a:chOff x="6800652" y="1486202"/>
            <a:chExt cx="4870639" cy="1292496"/>
          </a:xfrm>
        </p:grpSpPr>
        <p:grpSp>
          <p:nvGrpSpPr>
            <p:cNvPr id="20" name="íSļîḋe">
              <a:extLst>
                <a:ext uri="{FF2B5EF4-FFF2-40B4-BE49-F238E27FC236}">
                  <a16:creationId xmlns:a16="http://schemas.microsoft.com/office/drawing/2014/main" id="{2CFB7788-8764-15FD-006B-E3977FA4F568}"/>
                </a:ext>
              </a:extLst>
            </p:cNvPr>
            <p:cNvGrpSpPr/>
            <p:nvPr/>
          </p:nvGrpSpPr>
          <p:grpSpPr>
            <a:xfrm>
              <a:off x="7714060" y="1486202"/>
              <a:ext cx="3957231" cy="1292496"/>
              <a:chOff x="719135" y="1429926"/>
              <a:chExt cx="6629047" cy="1292496"/>
            </a:xfrm>
          </p:grpSpPr>
          <p:sp>
            <p:nvSpPr>
              <p:cNvPr id="22" name="î$ḷïḋê">
                <a:extLst>
                  <a:ext uri="{FF2B5EF4-FFF2-40B4-BE49-F238E27FC236}">
                    <a16:creationId xmlns:a16="http://schemas.microsoft.com/office/drawing/2014/main" id="{A3547C3E-E51D-0FE7-AE60-BB9CD14B2960}"/>
                  </a:ext>
                </a:extLst>
              </p:cNvPr>
              <p:cNvSpPr/>
              <p:nvPr/>
            </p:nvSpPr>
            <p:spPr bwMode="auto">
              <a:xfrm>
                <a:off x="719135" y="1871731"/>
                <a:ext cx="6629047" cy="850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defTabSz="914400"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点击输入标题点击输入相关标题。点击输入标题点击输入相关标题。点击输入相关标题。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3" name="íṥḻîḋe">
                <a:extLst>
                  <a:ext uri="{FF2B5EF4-FFF2-40B4-BE49-F238E27FC236}">
                    <a16:creationId xmlns:a16="http://schemas.microsoft.com/office/drawing/2014/main" id="{EB2EB9C7-94CF-A305-A40F-3FC5DD1C0F16}"/>
                  </a:ext>
                </a:extLst>
              </p:cNvPr>
              <p:cNvSpPr txBox="1"/>
              <p:nvPr/>
            </p:nvSpPr>
            <p:spPr bwMode="auto">
              <a:xfrm>
                <a:off x="719137" y="1429926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defTabSz="914400">
                  <a:defRPr/>
                </a:pPr>
                <a:r>
                  <a:rPr lang="zh-CN" altLang="en-US" sz="2000" b="1" dirty="0">
                    <a:solidFill>
                      <a:srgbClr val="333333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输入小标题</a:t>
                </a:r>
              </a:p>
            </p:txBody>
          </p:sp>
        </p:grpSp>
        <p:sp>
          <p:nvSpPr>
            <p:cNvPr id="21" name="iṥḻîḓé">
              <a:extLst>
                <a:ext uri="{FF2B5EF4-FFF2-40B4-BE49-F238E27FC236}">
                  <a16:creationId xmlns:a16="http://schemas.microsoft.com/office/drawing/2014/main" id="{A810FDA6-F650-34E2-2E18-3647F82307A6}"/>
                </a:ext>
              </a:extLst>
            </p:cNvPr>
            <p:cNvSpPr/>
            <p:nvPr/>
          </p:nvSpPr>
          <p:spPr>
            <a:xfrm>
              <a:off x="6800652" y="1589828"/>
              <a:ext cx="676672" cy="676358"/>
            </a:xfrm>
            <a:prstGeom prst="teardrop">
              <a:avLst/>
            </a:prstGeom>
            <a:solidFill>
              <a:srgbClr val="3A6AEF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4" name="90">
            <a:extLst>
              <a:ext uri="{FF2B5EF4-FFF2-40B4-BE49-F238E27FC236}">
                <a16:creationId xmlns:a16="http://schemas.microsoft.com/office/drawing/2014/main" id="{EF17A32D-D6FE-9369-A7B1-DC4223D59712}"/>
              </a:ext>
            </a:extLst>
          </p:cNvPr>
          <p:cNvGrpSpPr/>
          <p:nvPr/>
        </p:nvGrpSpPr>
        <p:grpSpPr>
          <a:xfrm>
            <a:off x="872110" y="4599737"/>
            <a:ext cx="4870639" cy="1292496"/>
            <a:chOff x="6800652" y="1486202"/>
            <a:chExt cx="4870639" cy="1292496"/>
          </a:xfrm>
        </p:grpSpPr>
        <p:sp>
          <p:nvSpPr>
            <p:cNvPr id="25" name="îşľíḑe">
              <a:extLst>
                <a:ext uri="{FF2B5EF4-FFF2-40B4-BE49-F238E27FC236}">
                  <a16:creationId xmlns:a16="http://schemas.microsoft.com/office/drawing/2014/main" id="{5B3A122A-1C80-76FD-AD0E-DCEAA4482B3E}"/>
                </a:ext>
              </a:extLst>
            </p:cNvPr>
            <p:cNvSpPr/>
            <p:nvPr/>
          </p:nvSpPr>
          <p:spPr>
            <a:xfrm>
              <a:off x="6800652" y="1589828"/>
              <a:ext cx="676672" cy="676358"/>
            </a:xfrm>
            <a:prstGeom prst="teardrop">
              <a:avLst/>
            </a:prstGeom>
            <a:solidFill>
              <a:srgbClr val="3A6AEF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26" name="ïṧḷiḓè">
              <a:extLst>
                <a:ext uri="{FF2B5EF4-FFF2-40B4-BE49-F238E27FC236}">
                  <a16:creationId xmlns:a16="http://schemas.microsoft.com/office/drawing/2014/main" id="{0221DAB3-1B84-143F-4187-D9B45ECEA4BE}"/>
                </a:ext>
              </a:extLst>
            </p:cNvPr>
            <p:cNvGrpSpPr/>
            <p:nvPr/>
          </p:nvGrpSpPr>
          <p:grpSpPr>
            <a:xfrm>
              <a:off x="7714061" y="1486202"/>
              <a:ext cx="3957230" cy="1292496"/>
              <a:chOff x="719137" y="1429926"/>
              <a:chExt cx="6629046" cy="1292496"/>
            </a:xfrm>
          </p:grpSpPr>
          <p:sp>
            <p:nvSpPr>
              <p:cNvPr id="27" name="iŝľîdê">
                <a:extLst>
                  <a:ext uri="{FF2B5EF4-FFF2-40B4-BE49-F238E27FC236}">
                    <a16:creationId xmlns:a16="http://schemas.microsoft.com/office/drawing/2014/main" id="{1CC3AC9C-15EF-8D75-8878-C3AF546C97E6}"/>
                  </a:ext>
                </a:extLst>
              </p:cNvPr>
              <p:cNvSpPr/>
              <p:nvPr/>
            </p:nvSpPr>
            <p:spPr bwMode="auto">
              <a:xfrm>
                <a:off x="719137" y="1871731"/>
                <a:ext cx="6629046" cy="850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defTabSz="914400"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点击输入标题点击输入相关标题。点击输入标题点击输入相关标题。点击输入相关标题。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8" name="ïSḻîḍé">
                <a:extLst>
                  <a:ext uri="{FF2B5EF4-FFF2-40B4-BE49-F238E27FC236}">
                    <a16:creationId xmlns:a16="http://schemas.microsoft.com/office/drawing/2014/main" id="{0AB0EC60-2AB2-CE72-B5D4-9C81EE20D43C}"/>
                  </a:ext>
                </a:extLst>
              </p:cNvPr>
              <p:cNvSpPr txBox="1"/>
              <p:nvPr/>
            </p:nvSpPr>
            <p:spPr bwMode="auto">
              <a:xfrm>
                <a:off x="719137" y="1429926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defTabSz="914400">
                  <a:defRPr/>
                </a:pPr>
                <a:r>
                  <a:rPr lang="zh-CN" altLang="en-US" sz="2000" b="1" dirty="0">
                    <a:solidFill>
                      <a:srgbClr val="333333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输入小标题</a:t>
                </a:r>
              </a:p>
            </p:txBody>
          </p:sp>
        </p:grpSp>
      </p:grpSp>
      <p:sp>
        <p:nvSpPr>
          <p:cNvPr id="29" name="文本框 9">
            <a:extLst>
              <a:ext uri="{FF2B5EF4-FFF2-40B4-BE49-F238E27FC236}">
                <a16:creationId xmlns:a16="http://schemas.microsoft.com/office/drawing/2014/main" id="{432E01F0-E9C9-4F31-3676-795F67B46EE7}"/>
              </a:ext>
            </a:extLst>
          </p:cNvPr>
          <p:cNvSpPr txBox="1"/>
          <p:nvPr/>
        </p:nvSpPr>
        <p:spPr>
          <a:xfrm>
            <a:off x="818499" y="1901806"/>
            <a:ext cx="83595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01</a:t>
            </a:r>
            <a:endParaRPr lang="zh-CN" altLang="en-US" sz="20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0" name="文本框 9">
            <a:extLst>
              <a:ext uri="{FF2B5EF4-FFF2-40B4-BE49-F238E27FC236}">
                <a16:creationId xmlns:a16="http://schemas.microsoft.com/office/drawing/2014/main" id="{11452897-D62C-507F-4DBA-DB5DB066CED3}"/>
              </a:ext>
            </a:extLst>
          </p:cNvPr>
          <p:cNvSpPr txBox="1"/>
          <p:nvPr/>
        </p:nvSpPr>
        <p:spPr>
          <a:xfrm>
            <a:off x="818499" y="3417628"/>
            <a:ext cx="83595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 algn="ctr"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02</a:t>
            </a:r>
            <a:endParaRPr lang="zh-CN" altLang="en-US" sz="20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1" name="文本框 9">
            <a:extLst>
              <a:ext uri="{FF2B5EF4-FFF2-40B4-BE49-F238E27FC236}">
                <a16:creationId xmlns:a16="http://schemas.microsoft.com/office/drawing/2014/main" id="{63930A83-D0C8-CAEB-1F7C-40991EB53050}"/>
              </a:ext>
            </a:extLst>
          </p:cNvPr>
          <p:cNvSpPr txBox="1"/>
          <p:nvPr/>
        </p:nvSpPr>
        <p:spPr>
          <a:xfrm>
            <a:off x="818499" y="4913053"/>
            <a:ext cx="83595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1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03</a:t>
            </a:r>
            <a:endParaRPr lang="zh-CN" altLang="en-US" sz="20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51893887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5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29" grpId="0"/>
      <p:bldP spid="30" grpId="0"/>
      <p:bldP spid="3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项目成果展示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8E50D147-EBD0-D9E3-5DD2-9DB7F596B3BC}"/>
              </a:ext>
            </a:extLst>
          </p:cNvPr>
          <p:cNvGrpSpPr/>
          <p:nvPr/>
        </p:nvGrpSpPr>
        <p:grpSpPr>
          <a:xfrm>
            <a:off x="7037062" y="1807191"/>
            <a:ext cx="4131358" cy="910378"/>
            <a:chOff x="834342" y="2114652"/>
            <a:chExt cx="4131358" cy="91037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147FEF20-A2D0-B7C2-3CF1-31CA21A6AC19}"/>
                </a:ext>
              </a:extLst>
            </p:cNvPr>
            <p:cNvSpPr/>
            <p:nvPr/>
          </p:nvSpPr>
          <p:spPr>
            <a:xfrm>
              <a:off x="941438" y="2551837"/>
              <a:ext cx="4024262" cy="89763"/>
            </a:xfrm>
            <a:prstGeom prst="rect">
              <a:avLst/>
            </a:prstGeom>
            <a:solidFill>
              <a:srgbClr val="3A6AE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rgbClr val="111238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EE42482-33F7-B6AC-2702-EF5A9D7DB6F9}"/>
                </a:ext>
              </a:extLst>
            </p:cNvPr>
            <p:cNvSpPr txBox="1"/>
            <p:nvPr/>
          </p:nvSpPr>
          <p:spPr>
            <a:xfrm>
              <a:off x="834342" y="2114652"/>
              <a:ext cx="1994583" cy="4364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rgbClr val="333333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5A2CD68-2D38-60C1-A5D4-D3733DAFE0B5}"/>
                </a:ext>
              </a:extLst>
            </p:cNvPr>
            <p:cNvSpPr/>
            <p:nvPr/>
          </p:nvSpPr>
          <p:spPr>
            <a:xfrm>
              <a:off x="941438" y="2552436"/>
              <a:ext cx="2982862" cy="89763"/>
            </a:xfrm>
            <a:prstGeom prst="rect">
              <a:avLst/>
            </a:prstGeom>
            <a:solidFill>
              <a:srgbClr val="3A6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rgbClr val="111238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C8B06AE-771D-2EBD-4D9E-65579AB9763C}"/>
                </a:ext>
              </a:extLst>
            </p:cNvPr>
            <p:cNvSpPr txBox="1"/>
            <p:nvPr/>
          </p:nvSpPr>
          <p:spPr>
            <a:xfrm>
              <a:off x="3591949" y="2657365"/>
              <a:ext cx="675251" cy="367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1600" b="1" dirty="0">
                  <a:solidFill>
                    <a:srgbClr val="333333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76%</a:t>
              </a:r>
              <a:endParaRPr lang="zh-CN" altLang="en-US" sz="1600" b="1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BBC1CB-943A-F0E9-69BD-911D605CEB69}"/>
              </a:ext>
            </a:extLst>
          </p:cNvPr>
          <p:cNvGrpSpPr/>
          <p:nvPr/>
        </p:nvGrpSpPr>
        <p:grpSpPr>
          <a:xfrm>
            <a:off x="7037062" y="2491515"/>
            <a:ext cx="4131358" cy="910378"/>
            <a:chOff x="834342" y="2114652"/>
            <a:chExt cx="4131358" cy="91037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9BE8925-D29B-B23C-61F7-C04D3E4268EA}"/>
                </a:ext>
              </a:extLst>
            </p:cNvPr>
            <p:cNvSpPr/>
            <p:nvPr/>
          </p:nvSpPr>
          <p:spPr>
            <a:xfrm>
              <a:off x="941438" y="2551837"/>
              <a:ext cx="4024262" cy="89763"/>
            </a:xfrm>
            <a:prstGeom prst="rect">
              <a:avLst/>
            </a:prstGeom>
            <a:solidFill>
              <a:srgbClr val="3A6AE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rgbClr val="111238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6707BBA-2705-0F9D-03AD-2E2E3FC8CFB1}"/>
                </a:ext>
              </a:extLst>
            </p:cNvPr>
            <p:cNvSpPr txBox="1"/>
            <p:nvPr/>
          </p:nvSpPr>
          <p:spPr>
            <a:xfrm>
              <a:off x="834342" y="2114652"/>
              <a:ext cx="1994583" cy="4364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rgbClr val="333333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4ED8CC4-88C0-0F3E-9178-7527F7EB5442}"/>
                </a:ext>
              </a:extLst>
            </p:cNvPr>
            <p:cNvSpPr/>
            <p:nvPr/>
          </p:nvSpPr>
          <p:spPr>
            <a:xfrm>
              <a:off x="941438" y="2552436"/>
              <a:ext cx="1887487" cy="89763"/>
            </a:xfrm>
            <a:prstGeom prst="rect">
              <a:avLst/>
            </a:prstGeom>
            <a:solidFill>
              <a:srgbClr val="3A6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rgbClr val="111238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9633BFB9-AD33-D11F-D010-797786F46BDE}"/>
                </a:ext>
              </a:extLst>
            </p:cNvPr>
            <p:cNvSpPr txBox="1"/>
            <p:nvPr/>
          </p:nvSpPr>
          <p:spPr>
            <a:xfrm>
              <a:off x="2491299" y="2657365"/>
              <a:ext cx="675251" cy="367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1600" b="1" dirty="0">
                  <a:solidFill>
                    <a:srgbClr val="333333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46%</a:t>
              </a:r>
              <a:endParaRPr lang="zh-CN" altLang="en-US" sz="1600" b="1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3E60BB9A-BFE4-BDCE-C6CC-02A3973E8EAA}"/>
              </a:ext>
            </a:extLst>
          </p:cNvPr>
          <p:cNvSpPr txBox="1"/>
          <p:nvPr/>
        </p:nvSpPr>
        <p:spPr>
          <a:xfrm>
            <a:off x="7025723" y="4026768"/>
            <a:ext cx="4182735" cy="70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1B04E9B-AF37-1472-5A21-4404912B5A11}"/>
              </a:ext>
            </a:extLst>
          </p:cNvPr>
          <p:cNvSpPr txBox="1"/>
          <p:nvPr/>
        </p:nvSpPr>
        <p:spPr>
          <a:xfrm>
            <a:off x="7025723" y="4887440"/>
            <a:ext cx="4182735" cy="70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EC3D2C95-72BF-2D7F-4315-47B4CDD0F3FD}"/>
              </a:ext>
            </a:extLst>
          </p:cNvPr>
          <p:cNvCxnSpPr/>
          <p:nvPr/>
        </p:nvCxnSpPr>
        <p:spPr>
          <a:xfrm>
            <a:off x="6440516" y="1615073"/>
            <a:ext cx="0" cy="4074160"/>
          </a:xfrm>
          <a:prstGeom prst="line">
            <a:avLst/>
          </a:prstGeom>
          <a:ln>
            <a:solidFill>
              <a:srgbClr val="3A6AEF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矩形: 圆角 41">
            <a:extLst>
              <a:ext uri="{FF2B5EF4-FFF2-40B4-BE49-F238E27FC236}">
                <a16:creationId xmlns:a16="http://schemas.microsoft.com/office/drawing/2014/main" id="{0DEC03F5-5008-8047-0673-1FBE77197C6B}"/>
              </a:ext>
            </a:extLst>
          </p:cNvPr>
          <p:cNvSpPr/>
          <p:nvPr/>
        </p:nvSpPr>
        <p:spPr>
          <a:xfrm>
            <a:off x="7117169" y="3393073"/>
            <a:ext cx="3207630" cy="425439"/>
          </a:xfrm>
          <a:prstGeom prst="roundRect">
            <a:avLst/>
          </a:prstGeom>
          <a:solidFill>
            <a:srgbClr val="3A6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请您在此处输入小标题</a:t>
            </a: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D9509167-9938-2F98-4DE6-58903E01BE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94" t="74286"/>
          <a:stretch/>
        </p:blipFill>
        <p:spPr>
          <a:xfrm>
            <a:off x="-228352" y="1419965"/>
            <a:ext cx="6416981" cy="438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277697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15" grpId="0"/>
      <p:bldP spid="16" grpId="0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slïḓè">
            <a:extLst>
              <a:ext uri="{FF2B5EF4-FFF2-40B4-BE49-F238E27FC236}">
                <a16:creationId xmlns:a16="http://schemas.microsoft.com/office/drawing/2014/main" id="{A421720F-60ED-4E68-C204-8DCC17533121}"/>
              </a:ext>
            </a:extLst>
          </p:cNvPr>
          <p:cNvSpPr/>
          <p:nvPr/>
        </p:nvSpPr>
        <p:spPr>
          <a:xfrm>
            <a:off x="0" y="223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5" name="iṩḷiďè">
            <a:extLst>
              <a:ext uri="{FF2B5EF4-FFF2-40B4-BE49-F238E27FC236}">
                <a16:creationId xmlns:a16="http://schemas.microsoft.com/office/drawing/2014/main" id="{AB3C742E-B20D-EB9D-FF88-FC843A3BB20B}"/>
              </a:ext>
            </a:extLst>
          </p:cNvPr>
          <p:cNvSpPr/>
          <p:nvPr/>
        </p:nvSpPr>
        <p:spPr>
          <a:xfrm>
            <a:off x="8808940" y="1"/>
            <a:ext cx="3383060" cy="3429000"/>
          </a:xfrm>
          <a:custGeom>
            <a:avLst/>
            <a:gdLst>
              <a:gd name="connsiteX0" fmla="*/ 2893637 w 2893637"/>
              <a:gd name="connsiteY0" fmla="*/ 0 h 2932932"/>
              <a:gd name="connsiteX1" fmla="*/ 2893637 w 2893637"/>
              <a:gd name="connsiteY1" fmla="*/ 1005859 h 2932932"/>
              <a:gd name="connsiteX2" fmla="*/ 2726300 w 2893637"/>
              <a:gd name="connsiteY2" fmla="*/ 1015237 h 2932932"/>
              <a:gd name="connsiteX3" fmla="*/ 1004968 w 2893637"/>
              <a:gd name="connsiteY3" fmla="*/ 2932932 h 2932932"/>
              <a:gd name="connsiteX4" fmla="*/ 0 w 2893637"/>
              <a:gd name="connsiteY4" fmla="*/ 2932932 h 2932932"/>
              <a:gd name="connsiteX5" fmla="*/ 2766574 w 2893637"/>
              <a:gd name="connsiteY5" fmla="*/ 3928 h 293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637" h="2932932">
                <a:moveTo>
                  <a:pt x="2893637" y="0"/>
                </a:moveTo>
                <a:lnTo>
                  <a:pt x="2893637" y="1005859"/>
                </a:lnTo>
                <a:lnTo>
                  <a:pt x="2726300" y="1015237"/>
                </a:lnTo>
                <a:cubicBezTo>
                  <a:pt x="1758026" y="1118796"/>
                  <a:pt x="1004968" y="1938336"/>
                  <a:pt x="1004968" y="2932932"/>
                </a:cubicBezTo>
                <a:lnTo>
                  <a:pt x="0" y="2932932"/>
                </a:lnTo>
                <a:cubicBezTo>
                  <a:pt x="0" y="1369673"/>
                  <a:pt x="1223074" y="90730"/>
                  <a:pt x="2766574" y="3928"/>
                </a:cubicBezTo>
                <a:close/>
              </a:path>
            </a:pathLst>
          </a:custGeom>
          <a:solidFill>
            <a:srgbClr val="D6DEF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íṡḷíḓê">
            <a:extLst>
              <a:ext uri="{FF2B5EF4-FFF2-40B4-BE49-F238E27FC236}">
                <a16:creationId xmlns:a16="http://schemas.microsoft.com/office/drawing/2014/main" id="{2CC9B3E6-5847-8F8A-06D2-DD2B6418D0D4}"/>
              </a:ext>
            </a:extLst>
          </p:cNvPr>
          <p:cNvSpPr/>
          <p:nvPr/>
        </p:nvSpPr>
        <p:spPr>
          <a:xfrm>
            <a:off x="5420471" y="3429222"/>
            <a:ext cx="3383060" cy="3428778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20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2" name="íṥ1íďe">
            <a:extLst>
              <a:ext uri="{FF2B5EF4-FFF2-40B4-BE49-F238E27FC236}">
                <a16:creationId xmlns:a16="http://schemas.microsoft.com/office/drawing/2014/main" id="{6107DA9F-7813-B9D6-3BF8-06504CDD651A}"/>
              </a:ext>
            </a:extLst>
          </p:cNvPr>
          <p:cNvSpPr txBox="1">
            <a:spLocks/>
          </p:cNvSpPr>
          <p:nvPr/>
        </p:nvSpPr>
        <p:spPr>
          <a:xfrm>
            <a:off x="5230616" y="1544046"/>
            <a:ext cx="7113783" cy="2729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spc="300" dirty="0">
                <a:solidFill>
                  <a:srgbClr val="00000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 03</a:t>
            </a:r>
            <a:b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</a:br>
            <a:r>
              <a:rPr kumimoji="0" lang="zh-CN" altLang="en-US" sz="7800" b="1" i="0" u="none" strike="noStrike" kern="1200" cap="none" spc="300" normalizeH="0" baseline="0" noProof="0" dirty="0">
                <a:ln>
                  <a:noFill/>
                </a:ln>
                <a:solidFill>
                  <a:srgbClr val="3A6AE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经验总结及改进</a:t>
            </a:r>
            <a:endParaRPr kumimoji="0" lang="zh-CN" altLang="en-US" sz="8000" b="1" i="0" u="none" strike="noStrike" kern="1200" cap="none" spc="300" normalizeH="0" baseline="0" noProof="0" dirty="0">
              <a:ln>
                <a:noFill/>
              </a:ln>
              <a:solidFill>
                <a:srgbClr val="3A6AE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îS1íḋe">
            <a:extLst>
              <a:ext uri="{FF2B5EF4-FFF2-40B4-BE49-F238E27FC236}">
                <a16:creationId xmlns:a16="http://schemas.microsoft.com/office/drawing/2014/main" id="{B5267E00-57A6-F6BC-38AA-41C191422583}"/>
              </a:ext>
            </a:extLst>
          </p:cNvPr>
          <p:cNvSpPr txBox="1"/>
          <p:nvPr/>
        </p:nvSpPr>
        <p:spPr>
          <a:xfrm>
            <a:off x="5230617" y="4358475"/>
            <a:ext cx="6390617" cy="297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Theme  color makes PPT more convenient to change .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BF8090-2DD0-0D19-21B9-92EB62D95F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59" r="3681" b="74824"/>
          <a:stretch/>
        </p:blipFill>
        <p:spPr>
          <a:xfrm>
            <a:off x="0" y="1902229"/>
            <a:ext cx="5131861" cy="3920803"/>
          </a:xfrm>
          <a:prstGeom prst="rect">
            <a:avLst/>
          </a:prstGeom>
        </p:spPr>
      </p:pic>
      <p:sp>
        <p:nvSpPr>
          <p:cNvPr id="9" name="椭圆 8">
            <a:extLst>
              <a:ext uri="{FF2B5EF4-FFF2-40B4-BE49-F238E27FC236}">
                <a16:creationId xmlns:a16="http://schemas.microsoft.com/office/drawing/2014/main" id="{249045C1-7095-9AA4-0AD0-295C49FC941E}"/>
              </a:ext>
            </a:extLst>
          </p:cNvPr>
          <p:cNvSpPr/>
          <p:nvPr/>
        </p:nvSpPr>
        <p:spPr>
          <a:xfrm>
            <a:off x="0" y="5407931"/>
            <a:ext cx="5230617" cy="6726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418606"/>
      </p:ext>
    </p:extLst>
  </p:cSld>
  <p:clrMapOvr>
    <a:masterClrMapping/>
  </p:clrMapOvr>
  <p:transition spd="med" advTm="3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2" grpId="0"/>
      <p:bldP spid="3" grpId="0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经验总结及改进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9A1AB78-182D-1532-30A3-C8F546D29EBA}"/>
              </a:ext>
            </a:extLst>
          </p:cNvPr>
          <p:cNvSpPr/>
          <p:nvPr/>
        </p:nvSpPr>
        <p:spPr>
          <a:xfrm>
            <a:off x="1069401" y="2059438"/>
            <a:ext cx="3382752" cy="704843"/>
          </a:xfrm>
          <a:prstGeom prst="rect">
            <a:avLst/>
          </a:prstGeom>
        </p:spPr>
        <p:txBody>
          <a:bodyPr wrap="square" lIns="91412" tIns="45705" rIns="91412" bIns="45705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91DE39C8-2A1D-505C-F1EB-8313D731CF3F}"/>
              </a:ext>
            </a:extLst>
          </p:cNvPr>
          <p:cNvSpPr/>
          <p:nvPr/>
        </p:nvSpPr>
        <p:spPr>
          <a:xfrm>
            <a:off x="1089761" y="1682203"/>
            <a:ext cx="1838392" cy="400079"/>
          </a:xfrm>
          <a:prstGeom prst="rect">
            <a:avLst/>
          </a:prstGeom>
        </p:spPr>
        <p:txBody>
          <a:bodyPr wrap="square" lIns="91412" tIns="45705" rIns="91412" bIns="45705">
            <a:spAutoFit/>
          </a:bodyPr>
          <a:lstStyle/>
          <a:p>
            <a:pPr lvl="0">
              <a:spcBef>
                <a:spcPct val="0"/>
              </a:spcBef>
              <a:buSzPct val="25000"/>
              <a:defRPr/>
            </a:pPr>
            <a:r>
              <a:rPr lang="zh-CN" altLang="en-US" sz="2000" b="1" cap="all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8904645-C40B-AAC8-E085-D02329E8FD6A}"/>
              </a:ext>
            </a:extLst>
          </p:cNvPr>
          <p:cNvSpPr/>
          <p:nvPr/>
        </p:nvSpPr>
        <p:spPr>
          <a:xfrm>
            <a:off x="785375" y="4408154"/>
            <a:ext cx="2826385" cy="704843"/>
          </a:xfrm>
          <a:prstGeom prst="rect">
            <a:avLst/>
          </a:prstGeom>
        </p:spPr>
        <p:txBody>
          <a:bodyPr wrap="square" lIns="91412" tIns="45705" rIns="91412" bIns="45705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点击输入标题点击输入相关标题。点击输入相关标题。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893469A-A9EE-CCD7-B82D-42603A468609}"/>
              </a:ext>
            </a:extLst>
          </p:cNvPr>
          <p:cNvSpPr/>
          <p:nvPr/>
        </p:nvSpPr>
        <p:spPr>
          <a:xfrm>
            <a:off x="801886" y="3967396"/>
            <a:ext cx="1838392" cy="400079"/>
          </a:xfrm>
          <a:prstGeom prst="rect">
            <a:avLst/>
          </a:prstGeom>
        </p:spPr>
        <p:txBody>
          <a:bodyPr wrap="square" lIns="91412" tIns="45705" rIns="91412" bIns="45705">
            <a:spAutoFit/>
          </a:bodyPr>
          <a:lstStyle/>
          <a:p>
            <a:pPr>
              <a:spcBef>
                <a:spcPct val="0"/>
              </a:spcBef>
              <a:buSzPct val="25000"/>
              <a:defRPr/>
            </a:pPr>
            <a:r>
              <a:rPr lang="zh-CN" altLang="en-US" sz="2000" b="1" cap="all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1B88697-54B3-D848-3578-F0761AA193A9}"/>
              </a:ext>
            </a:extLst>
          </p:cNvPr>
          <p:cNvSpPr/>
          <p:nvPr/>
        </p:nvSpPr>
        <p:spPr>
          <a:xfrm>
            <a:off x="8848871" y="2023915"/>
            <a:ext cx="2342835" cy="704843"/>
          </a:xfrm>
          <a:prstGeom prst="rect">
            <a:avLst/>
          </a:prstGeom>
        </p:spPr>
        <p:txBody>
          <a:bodyPr wrap="square" lIns="91412" tIns="45705" rIns="91412" bIns="45705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8C186521-04D1-B7AF-6114-305959ABFA72}"/>
              </a:ext>
            </a:extLst>
          </p:cNvPr>
          <p:cNvSpPr/>
          <p:nvPr/>
        </p:nvSpPr>
        <p:spPr>
          <a:xfrm>
            <a:off x="8843120" y="1611358"/>
            <a:ext cx="1838392" cy="400079"/>
          </a:xfrm>
          <a:prstGeom prst="rect">
            <a:avLst/>
          </a:prstGeom>
        </p:spPr>
        <p:txBody>
          <a:bodyPr wrap="square" lIns="91412" tIns="45705" rIns="91412" bIns="45705">
            <a:spAutoFit/>
          </a:bodyPr>
          <a:lstStyle/>
          <a:p>
            <a:pPr lvl="0">
              <a:spcBef>
                <a:spcPct val="0"/>
              </a:spcBef>
              <a:buSzPct val="25000"/>
              <a:defRPr/>
            </a:pPr>
            <a:r>
              <a:rPr lang="zh-CN" altLang="en-US" sz="2000" b="1" cap="all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78C8C9D-61D3-2A27-D9A8-BBF3C605EA3D}"/>
              </a:ext>
            </a:extLst>
          </p:cNvPr>
          <p:cNvSpPr/>
          <p:nvPr/>
        </p:nvSpPr>
        <p:spPr>
          <a:xfrm>
            <a:off x="8170838" y="4870181"/>
            <a:ext cx="3382752" cy="704843"/>
          </a:xfrm>
          <a:prstGeom prst="rect">
            <a:avLst/>
          </a:prstGeom>
        </p:spPr>
        <p:txBody>
          <a:bodyPr wrap="square" lIns="91412" tIns="45705" rIns="91412" bIns="45705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CE5C99B-A2B4-8326-7A3A-987E76B9A5B5}"/>
              </a:ext>
            </a:extLst>
          </p:cNvPr>
          <p:cNvSpPr/>
          <p:nvPr/>
        </p:nvSpPr>
        <p:spPr>
          <a:xfrm>
            <a:off x="8170838" y="4476728"/>
            <a:ext cx="1838392" cy="400079"/>
          </a:xfrm>
          <a:prstGeom prst="rect">
            <a:avLst/>
          </a:prstGeom>
        </p:spPr>
        <p:txBody>
          <a:bodyPr wrap="square" lIns="91412" tIns="45705" rIns="91412" bIns="45705">
            <a:spAutoFit/>
          </a:bodyPr>
          <a:lstStyle/>
          <a:p>
            <a:pPr>
              <a:spcBef>
                <a:spcPct val="0"/>
              </a:spcBef>
              <a:buSzPct val="25000"/>
              <a:defRPr/>
            </a:pPr>
            <a:r>
              <a:rPr lang="zh-CN" altLang="en-US" sz="2000" b="1" cap="all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</p:txBody>
      </p:sp>
      <p:sp>
        <p:nvSpPr>
          <p:cNvPr id="34" name="菱形 33">
            <a:extLst>
              <a:ext uri="{FF2B5EF4-FFF2-40B4-BE49-F238E27FC236}">
                <a16:creationId xmlns:a16="http://schemas.microsoft.com/office/drawing/2014/main" id="{43C0FE16-7018-DA6C-236E-090BB23FF41F}"/>
              </a:ext>
            </a:extLst>
          </p:cNvPr>
          <p:cNvSpPr/>
          <p:nvPr/>
        </p:nvSpPr>
        <p:spPr>
          <a:xfrm>
            <a:off x="3742928" y="3894587"/>
            <a:ext cx="1838392" cy="1838960"/>
          </a:xfrm>
          <a:prstGeom prst="diamond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2" tIns="45705" rIns="91412" bIns="4570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5" name="菱形 34">
            <a:extLst>
              <a:ext uri="{FF2B5EF4-FFF2-40B4-BE49-F238E27FC236}">
                <a16:creationId xmlns:a16="http://schemas.microsoft.com/office/drawing/2014/main" id="{69E637DE-BCAC-0D75-FF73-208ED7F5F1CB}"/>
              </a:ext>
            </a:extLst>
          </p:cNvPr>
          <p:cNvSpPr/>
          <p:nvPr/>
        </p:nvSpPr>
        <p:spPr>
          <a:xfrm>
            <a:off x="5563573" y="3590621"/>
            <a:ext cx="989065" cy="989371"/>
          </a:xfrm>
          <a:prstGeom prst="diamond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2" tIns="45705" rIns="91412" bIns="4570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6" name="菱形 35">
            <a:extLst>
              <a:ext uri="{FF2B5EF4-FFF2-40B4-BE49-F238E27FC236}">
                <a16:creationId xmlns:a16="http://schemas.microsoft.com/office/drawing/2014/main" id="{A03EEA84-87CB-DD88-8584-25BDB82E7C7C}"/>
              </a:ext>
            </a:extLst>
          </p:cNvPr>
          <p:cNvSpPr/>
          <p:nvPr/>
        </p:nvSpPr>
        <p:spPr>
          <a:xfrm>
            <a:off x="6476534" y="2023915"/>
            <a:ext cx="2342836" cy="2343560"/>
          </a:xfrm>
          <a:prstGeom prst="diamond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2" tIns="45705" rIns="91412" bIns="4570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7" name="菱形 36">
            <a:extLst>
              <a:ext uri="{FF2B5EF4-FFF2-40B4-BE49-F238E27FC236}">
                <a16:creationId xmlns:a16="http://schemas.microsoft.com/office/drawing/2014/main" id="{B66506E9-C33D-8114-52E0-D10A7335E4A4}"/>
              </a:ext>
            </a:extLst>
          </p:cNvPr>
          <p:cNvSpPr/>
          <p:nvPr/>
        </p:nvSpPr>
        <p:spPr>
          <a:xfrm>
            <a:off x="4586860" y="2656219"/>
            <a:ext cx="1206169" cy="1206540"/>
          </a:xfrm>
          <a:prstGeom prst="diamond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2" tIns="45705" rIns="91412" bIns="4570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8" name="菱形 37">
            <a:extLst>
              <a:ext uri="{FF2B5EF4-FFF2-40B4-BE49-F238E27FC236}">
                <a16:creationId xmlns:a16="http://schemas.microsoft.com/office/drawing/2014/main" id="{87E5E9A5-785F-78BC-0B3B-E533F2550281}"/>
              </a:ext>
            </a:extLst>
          </p:cNvPr>
          <p:cNvSpPr/>
          <p:nvPr/>
        </p:nvSpPr>
        <p:spPr>
          <a:xfrm>
            <a:off x="5957822" y="1964309"/>
            <a:ext cx="518713" cy="518873"/>
          </a:xfrm>
          <a:prstGeom prst="diamond">
            <a:avLst/>
          </a:prstGeom>
          <a:noFill/>
          <a:ln w="38100">
            <a:solidFill>
              <a:srgbClr val="3A6A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2" tIns="45705" rIns="91412" bIns="4570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9" name="菱形 38">
            <a:extLst>
              <a:ext uri="{FF2B5EF4-FFF2-40B4-BE49-F238E27FC236}">
                <a16:creationId xmlns:a16="http://schemas.microsoft.com/office/drawing/2014/main" id="{39DD37BD-DE7F-CF4C-EE56-CC4F7494ED73}"/>
              </a:ext>
            </a:extLst>
          </p:cNvPr>
          <p:cNvSpPr/>
          <p:nvPr/>
        </p:nvSpPr>
        <p:spPr>
          <a:xfrm>
            <a:off x="5855467" y="2727240"/>
            <a:ext cx="386140" cy="386259"/>
          </a:xfrm>
          <a:prstGeom prst="diamond">
            <a:avLst/>
          </a:prstGeom>
          <a:noFill/>
          <a:ln w="38100">
            <a:solidFill>
              <a:srgbClr val="3A6A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2" tIns="45705" rIns="91412" bIns="4570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40" name="菱形 39">
            <a:extLst>
              <a:ext uri="{FF2B5EF4-FFF2-40B4-BE49-F238E27FC236}">
                <a16:creationId xmlns:a16="http://schemas.microsoft.com/office/drawing/2014/main" id="{EE114F8B-4B16-055E-8E42-81FEB2FB054E}"/>
              </a:ext>
            </a:extLst>
          </p:cNvPr>
          <p:cNvSpPr/>
          <p:nvPr/>
        </p:nvSpPr>
        <p:spPr>
          <a:xfrm>
            <a:off x="6650565" y="4290509"/>
            <a:ext cx="386140" cy="386259"/>
          </a:xfrm>
          <a:prstGeom prst="diamond">
            <a:avLst/>
          </a:prstGeom>
          <a:noFill/>
          <a:ln w="38100">
            <a:solidFill>
              <a:srgbClr val="3A6A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2" tIns="45705" rIns="91412" bIns="4570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41" name="negative-button_18657">
            <a:extLst>
              <a:ext uri="{FF2B5EF4-FFF2-40B4-BE49-F238E27FC236}">
                <a16:creationId xmlns:a16="http://schemas.microsoft.com/office/drawing/2014/main" id="{B91B8F58-3E55-34B2-00D6-09E58125AF68}"/>
              </a:ext>
            </a:extLst>
          </p:cNvPr>
          <p:cNvSpPr>
            <a:spLocks noChangeAspect="1"/>
          </p:cNvSpPr>
          <p:nvPr/>
        </p:nvSpPr>
        <p:spPr>
          <a:xfrm>
            <a:off x="4352351" y="4556706"/>
            <a:ext cx="627899" cy="626949"/>
          </a:xfrm>
          <a:custGeom>
            <a:avLst/>
            <a:gdLst>
              <a:gd name="connsiteX0" fmla="*/ 157361 w 606157"/>
              <a:gd name="connsiteY0" fmla="*/ 291012 h 605240"/>
              <a:gd name="connsiteX1" fmla="*/ 448796 w 606157"/>
              <a:gd name="connsiteY1" fmla="*/ 291012 h 605240"/>
              <a:gd name="connsiteX2" fmla="*/ 448796 w 606157"/>
              <a:gd name="connsiteY2" fmla="*/ 314228 h 605240"/>
              <a:gd name="connsiteX3" fmla="*/ 157361 w 606157"/>
              <a:gd name="connsiteY3" fmla="*/ 314228 h 605240"/>
              <a:gd name="connsiteX4" fmla="*/ 303079 w 606157"/>
              <a:gd name="connsiteY4" fmla="*/ 23303 h 605240"/>
              <a:gd name="connsiteX5" fmla="*/ 23339 w 606157"/>
              <a:gd name="connsiteY5" fmla="*/ 302620 h 605240"/>
              <a:gd name="connsiteX6" fmla="*/ 303079 w 606157"/>
              <a:gd name="connsiteY6" fmla="*/ 581937 h 605240"/>
              <a:gd name="connsiteX7" fmla="*/ 582818 w 606157"/>
              <a:gd name="connsiteY7" fmla="*/ 302620 h 605240"/>
              <a:gd name="connsiteX8" fmla="*/ 303079 w 606157"/>
              <a:gd name="connsiteY8" fmla="*/ 23303 h 605240"/>
              <a:gd name="connsiteX9" fmla="*/ 303079 w 606157"/>
              <a:gd name="connsiteY9" fmla="*/ 0 h 605240"/>
              <a:gd name="connsiteX10" fmla="*/ 606157 w 606157"/>
              <a:gd name="connsiteY10" fmla="*/ 302620 h 605240"/>
              <a:gd name="connsiteX11" fmla="*/ 303079 w 606157"/>
              <a:gd name="connsiteY11" fmla="*/ 605240 h 605240"/>
              <a:gd name="connsiteX12" fmla="*/ 0 w 606157"/>
              <a:gd name="connsiteY12" fmla="*/ 302620 h 605240"/>
              <a:gd name="connsiteX13" fmla="*/ 303079 w 606157"/>
              <a:gd name="connsiteY13" fmla="*/ 0 h 605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06157" h="605240">
                <a:moveTo>
                  <a:pt x="157361" y="291012"/>
                </a:moveTo>
                <a:lnTo>
                  <a:pt x="448796" y="291012"/>
                </a:lnTo>
                <a:lnTo>
                  <a:pt x="448796" y="314228"/>
                </a:lnTo>
                <a:lnTo>
                  <a:pt x="157361" y="314228"/>
                </a:lnTo>
                <a:close/>
                <a:moveTo>
                  <a:pt x="303079" y="23303"/>
                </a:moveTo>
                <a:cubicBezTo>
                  <a:pt x="148850" y="23303"/>
                  <a:pt x="23339" y="148625"/>
                  <a:pt x="23339" y="302620"/>
                </a:cubicBezTo>
                <a:cubicBezTo>
                  <a:pt x="23339" y="456615"/>
                  <a:pt x="148850" y="581937"/>
                  <a:pt x="303079" y="581937"/>
                </a:cubicBezTo>
                <a:cubicBezTo>
                  <a:pt x="457307" y="581937"/>
                  <a:pt x="582818" y="456615"/>
                  <a:pt x="582818" y="302620"/>
                </a:cubicBezTo>
                <a:cubicBezTo>
                  <a:pt x="582818" y="148625"/>
                  <a:pt x="457307" y="23303"/>
                  <a:pt x="303079" y="23303"/>
                </a:cubicBezTo>
                <a:close/>
                <a:moveTo>
                  <a:pt x="303079" y="0"/>
                </a:moveTo>
                <a:cubicBezTo>
                  <a:pt x="470213" y="0"/>
                  <a:pt x="606157" y="135739"/>
                  <a:pt x="606157" y="302620"/>
                </a:cubicBezTo>
                <a:cubicBezTo>
                  <a:pt x="606157" y="469501"/>
                  <a:pt x="470213" y="605240"/>
                  <a:pt x="303079" y="605240"/>
                </a:cubicBezTo>
                <a:cubicBezTo>
                  <a:pt x="135944" y="605240"/>
                  <a:pt x="0" y="469501"/>
                  <a:pt x="0" y="302620"/>
                </a:cubicBezTo>
                <a:cubicBezTo>
                  <a:pt x="0" y="135739"/>
                  <a:pt x="135944" y="0"/>
                  <a:pt x="3030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42" name="rotate-minus_84502">
            <a:extLst>
              <a:ext uri="{FF2B5EF4-FFF2-40B4-BE49-F238E27FC236}">
                <a16:creationId xmlns:a16="http://schemas.microsoft.com/office/drawing/2014/main" id="{5CFCEEC7-FA31-661D-0CF8-798F3EF10C60}"/>
              </a:ext>
            </a:extLst>
          </p:cNvPr>
          <p:cNvSpPr>
            <a:spLocks noChangeAspect="1"/>
          </p:cNvSpPr>
          <p:nvPr/>
        </p:nvSpPr>
        <p:spPr>
          <a:xfrm>
            <a:off x="7189329" y="2750965"/>
            <a:ext cx="917246" cy="889460"/>
          </a:xfrm>
          <a:custGeom>
            <a:avLst/>
            <a:gdLst>
              <a:gd name="connsiteX0" fmla="*/ 231836 w 602899"/>
              <a:gd name="connsiteY0" fmla="*/ 540289 h 584635"/>
              <a:gd name="connsiteX1" fmla="*/ 232965 w 602899"/>
              <a:gd name="connsiteY1" fmla="*/ 540773 h 584635"/>
              <a:gd name="connsiteX2" fmla="*/ 243449 w 602899"/>
              <a:gd name="connsiteY2" fmla="*/ 560929 h 584635"/>
              <a:gd name="connsiteX3" fmla="*/ 228126 w 602899"/>
              <a:gd name="connsiteY3" fmla="*/ 572216 h 584635"/>
              <a:gd name="connsiteX4" fmla="*/ 223287 w 602899"/>
              <a:gd name="connsiteY4" fmla="*/ 571571 h 584635"/>
              <a:gd name="connsiteX5" fmla="*/ 222158 w 602899"/>
              <a:gd name="connsiteY5" fmla="*/ 571087 h 584635"/>
              <a:gd name="connsiteX6" fmla="*/ 211674 w 602899"/>
              <a:gd name="connsiteY6" fmla="*/ 550931 h 584635"/>
              <a:gd name="connsiteX7" fmla="*/ 231836 w 602899"/>
              <a:gd name="connsiteY7" fmla="*/ 540289 h 584635"/>
              <a:gd name="connsiteX8" fmla="*/ 149166 w 602899"/>
              <a:gd name="connsiteY8" fmla="*/ 503081 h 584635"/>
              <a:gd name="connsiteX9" fmla="*/ 161313 w 602899"/>
              <a:gd name="connsiteY9" fmla="*/ 505662 h 584635"/>
              <a:gd name="connsiteX10" fmla="*/ 162120 w 602899"/>
              <a:gd name="connsiteY10" fmla="*/ 506307 h 584635"/>
              <a:gd name="connsiteX11" fmla="*/ 166317 w 602899"/>
              <a:gd name="connsiteY11" fmla="*/ 528727 h 584635"/>
              <a:gd name="connsiteX12" fmla="*/ 152919 w 602899"/>
              <a:gd name="connsiteY12" fmla="*/ 535662 h 584635"/>
              <a:gd name="connsiteX13" fmla="*/ 143879 w 602899"/>
              <a:gd name="connsiteY13" fmla="*/ 532920 h 584635"/>
              <a:gd name="connsiteX14" fmla="*/ 142750 w 602899"/>
              <a:gd name="connsiteY14" fmla="*/ 532114 h 584635"/>
              <a:gd name="connsiteX15" fmla="*/ 138714 w 602899"/>
              <a:gd name="connsiteY15" fmla="*/ 509694 h 584635"/>
              <a:gd name="connsiteX16" fmla="*/ 149166 w 602899"/>
              <a:gd name="connsiteY16" fmla="*/ 503081 h 584635"/>
              <a:gd name="connsiteX17" fmla="*/ 93528 w 602899"/>
              <a:gd name="connsiteY17" fmla="*/ 445555 h 584635"/>
              <a:gd name="connsiteX18" fmla="*/ 104220 w 602899"/>
              <a:gd name="connsiteY18" fmla="*/ 451568 h 584635"/>
              <a:gd name="connsiteX19" fmla="*/ 104865 w 602899"/>
              <a:gd name="connsiteY19" fmla="*/ 452533 h 584635"/>
              <a:gd name="connsiteX20" fmla="*/ 102122 w 602899"/>
              <a:gd name="connsiteY20" fmla="*/ 475056 h 584635"/>
              <a:gd name="connsiteX21" fmla="*/ 92278 w 602899"/>
              <a:gd name="connsiteY21" fmla="*/ 478434 h 584635"/>
              <a:gd name="connsiteX22" fmla="*/ 79529 w 602899"/>
              <a:gd name="connsiteY22" fmla="*/ 472321 h 584635"/>
              <a:gd name="connsiteX23" fmla="*/ 78722 w 602899"/>
              <a:gd name="connsiteY23" fmla="*/ 471355 h 584635"/>
              <a:gd name="connsiteX24" fmla="*/ 81627 w 602899"/>
              <a:gd name="connsiteY24" fmla="*/ 448833 h 584635"/>
              <a:gd name="connsiteX25" fmla="*/ 93528 w 602899"/>
              <a:gd name="connsiteY25" fmla="*/ 445555 h 584635"/>
              <a:gd name="connsiteX26" fmla="*/ 45315 w 602899"/>
              <a:gd name="connsiteY26" fmla="*/ 374093 h 584635"/>
              <a:gd name="connsiteX27" fmla="*/ 66127 w 602899"/>
              <a:gd name="connsiteY27" fmla="*/ 383596 h 584635"/>
              <a:gd name="connsiteX28" fmla="*/ 66289 w 602899"/>
              <a:gd name="connsiteY28" fmla="*/ 384079 h 584635"/>
              <a:gd name="connsiteX29" fmla="*/ 56931 w 602899"/>
              <a:gd name="connsiteY29" fmla="*/ 404856 h 584635"/>
              <a:gd name="connsiteX30" fmla="*/ 51123 w 602899"/>
              <a:gd name="connsiteY30" fmla="*/ 405822 h 584635"/>
              <a:gd name="connsiteX31" fmla="*/ 36119 w 602899"/>
              <a:gd name="connsiteY31" fmla="*/ 395353 h 584635"/>
              <a:gd name="connsiteX32" fmla="*/ 35958 w 602899"/>
              <a:gd name="connsiteY32" fmla="*/ 394870 h 584635"/>
              <a:gd name="connsiteX33" fmla="*/ 45315 w 602899"/>
              <a:gd name="connsiteY33" fmla="*/ 374093 h 584635"/>
              <a:gd name="connsiteX34" fmla="*/ 219210 w 602899"/>
              <a:gd name="connsiteY34" fmla="*/ 265326 h 584635"/>
              <a:gd name="connsiteX35" fmla="*/ 396378 w 602899"/>
              <a:gd name="connsiteY35" fmla="*/ 265326 h 584635"/>
              <a:gd name="connsiteX36" fmla="*/ 412513 w 602899"/>
              <a:gd name="connsiteY36" fmla="*/ 281450 h 584635"/>
              <a:gd name="connsiteX37" fmla="*/ 396378 w 602899"/>
              <a:gd name="connsiteY37" fmla="*/ 297574 h 584635"/>
              <a:gd name="connsiteX38" fmla="*/ 219210 w 602899"/>
              <a:gd name="connsiteY38" fmla="*/ 297574 h 584635"/>
              <a:gd name="connsiteX39" fmla="*/ 203075 w 602899"/>
              <a:gd name="connsiteY39" fmla="*/ 281450 h 584635"/>
              <a:gd name="connsiteX40" fmla="*/ 219210 w 602899"/>
              <a:gd name="connsiteY40" fmla="*/ 265326 h 584635"/>
              <a:gd name="connsiteX41" fmla="*/ 55022 w 602899"/>
              <a:gd name="connsiteY41" fmla="*/ 64440 h 584635"/>
              <a:gd name="connsiteX42" fmla="*/ 49698 w 602899"/>
              <a:gd name="connsiteY42" fmla="*/ 68951 h 584635"/>
              <a:gd name="connsiteX43" fmla="*/ 32275 w 602899"/>
              <a:gd name="connsiteY43" fmla="*/ 170445 h 584635"/>
              <a:gd name="connsiteX44" fmla="*/ 33565 w 602899"/>
              <a:gd name="connsiteY44" fmla="*/ 174794 h 584635"/>
              <a:gd name="connsiteX45" fmla="*/ 37599 w 602899"/>
              <a:gd name="connsiteY45" fmla="*/ 176728 h 584635"/>
              <a:gd name="connsiteX46" fmla="*/ 38567 w 602899"/>
              <a:gd name="connsiteY46" fmla="*/ 176728 h 584635"/>
              <a:gd name="connsiteX47" fmla="*/ 140204 w 602899"/>
              <a:gd name="connsiteY47" fmla="*/ 159490 h 584635"/>
              <a:gd name="connsiteX48" fmla="*/ 144399 w 602899"/>
              <a:gd name="connsiteY48" fmla="*/ 155785 h 584635"/>
              <a:gd name="connsiteX49" fmla="*/ 143108 w 602899"/>
              <a:gd name="connsiteY49" fmla="*/ 150307 h 584635"/>
              <a:gd name="connsiteX50" fmla="*/ 58733 w 602899"/>
              <a:gd name="connsiteY50" fmla="*/ 66051 h 584635"/>
              <a:gd name="connsiteX51" fmla="*/ 55022 w 602899"/>
              <a:gd name="connsiteY51" fmla="*/ 64440 h 584635"/>
              <a:gd name="connsiteX52" fmla="*/ 310085 w 602899"/>
              <a:gd name="connsiteY52" fmla="*/ 0 h 584635"/>
              <a:gd name="connsiteX53" fmla="*/ 602899 w 602899"/>
              <a:gd name="connsiteY53" fmla="*/ 292237 h 584635"/>
              <a:gd name="connsiteX54" fmla="*/ 310085 w 602899"/>
              <a:gd name="connsiteY54" fmla="*/ 584635 h 584635"/>
              <a:gd name="connsiteX55" fmla="*/ 309601 w 602899"/>
              <a:gd name="connsiteY55" fmla="*/ 584635 h 584635"/>
              <a:gd name="connsiteX56" fmla="*/ 293468 w 602899"/>
              <a:gd name="connsiteY56" fmla="*/ 568525 h 584635"/>
              <a:gd name="connsiteX57" fmla="*/ 309601 w 602899"/>
              <a:gd name="connsiteY57" fmla="*/ 552415 h 584635"/>
              <a:gd name="connsiteX58" fmla="*/ 310085 w 602899"/>
              <a:gd name="connsiteY58" fmla="*/ 552415 h 584635"/>
              <a:gd name="connsiteX59" fmla="*/ 570633 w 602899"/>
              <a:gd name="connsiteY59" fmla="*/ 292237 h 584635"/>
              <a:gd name="connsiteX60" fmla="*/ 310085 w 602899"/>
              <a:gd name="connsiteY60" fmla="*/ 32220 h 584635"/>
              <a:gd name="connsiteX61" fmla="*/ 136655 w 602899"/>
              <a:gd name="connsiteY61" fmla="*/ 98272 h 584635"/>
              <a:gd name="connsiteX62" fmla="*/ 165856 w 602899"/>
              <a:gd name="connsiteY62" fmla="*/ 127592 h 584635"/>
              <a:gd name="connsiteX63" fmla="*/ 175213 w 602899"/>
              <a:gd name="connsiteY63" fmla="*/ 165612 h 584635"/>
              <a:gd name="connsiteX64" fmla="*/ 145690 w 602899"/>
              <a:gd name="connsiteY64" fmla="*/ 191227 h 584635"/>
              <a:gd name="connsiteX65" fmla="*/ 43890 w 602899"/>
              <a:gd name="connsiteY65" fmla="*/ 208465 h 584635"/>
              <a:gd name="connsiteX66" fmla="*/ 37599 w 602899"/>
              <a:gd name="connsiteY66" fmla="*/ 208948 h 584635"/>
              <a:gd name="connsiteX67" fmla="*/ 8882 w 602899"/>
              <a:gd name="connsiteY67" fmla="*/ 195576 h 584635"/>
              <a:gd name="connsiteX68" fmla="*/ 493 w 602899"/>
              <a:gd name="connsiteY68" fmla="*/ 165128 h 584635"/>
              <a:gd name="connsiteX69" fmla="*/ 17916 w 602899"/>
              <a:gd name="connsiteY69" fmla="*/ 63635 h 584635"/>
              <a:gd name="connsiteX70" fmla="*/ 55022 w 602899"/>
              <a:gd name="connsiteY70" fmla="*/ 32220 h 584635"/>
              <a:gd name="connsiteX71" fmla="*/ 81480 w 602899"/>
              <a:gd name="connsiteY71" fmla="*/ 43336 h 584635"/>
              <a:gd name="connsiteX72" fmla="*/ 113746 w 602899"/>
              <a:gd name="connsiteY72" fmla="*/ 75556 h 584635"/>
              <a:gd name="connsiteX73" fmla="*/ 310085 w 602899"/>
              <a:gd name="connsiteY73" fmla="*/ 0 h 584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602899" h="584635">
                <a:moveTo>
                  <a:pt x="231836" y="540289"/>
                </a:moveTo>
                <a:lnTo>
                  <a:pt x="232965" y="540773"/>
                </a:lnTo>
                <a:cubicBezTo>
                  <a:pt x="241352" y="543353"/>
                  <a:pt x="246191" y="552383"/>
                  <a:pt x="243449" y="560929"/>
                </a:cubicBezTo>
                <a:cubicBezTo>
                  <a:pt x="241352" y="567862"/>
                  <a:pt x="235062" y="572216"/>
                  <a:pt x="228126" y="572216"/>
                </a:cubicBezTo>
                <a:cubicBezTo>
                  <a:pt x="226513" y="572216"/>
                  <a:pt x="224900" y="572055"/>
                  <a:pt x="223287" y="571571"/>
                </a:cubicBezTo>
                <a:lnTo>
                  <a:pt x="222158" y="571087"/>
                </a:lnTo>
                <a:cubicBezTo>
                  <a:pt x="213610" y="568507"/>
                  <a:pt x="208932" y="559477"/>
                  <a:pt x="211674" y="550931"/>
                </a:cubicBezTo>
                <a:cubicBezTo>
                  <a:pt x="214255" y="542385"/>
                  <a:pt x="223287" y="537709"/>
                  <a:pt x="231836" y="540289"/>
                </a:cubicBezTo>
                <a:close/>
                <a:moveTo>
                  <a:pt x="149166" y="503081"/>
                </a:moveTo>
                <a:cubicBezTo>
                  <a:pt x="153242" y="502356"/>
                  <a:pt x="157600" y="503162"/>
                  <a:pt x="161313" y="505662"/>
                </a:cubicBezTo>
                <a:lnTo>
                  <a:pt x="162120" y="506307"/>
                </a:lnTo>
                <a:cubicBezTo>
                  <a:pt x="169545" y="511468"/>
                  <a:pt x="171321" y="521468"/>
                  <a:pt x="166317" y="528727"/>
                </a:cubicBezTo>
                <a:cubicBezTo>
                  <a:pt x="163089" y="533243"/>
                  <a:pt x="158085" y="535662"/>
                  <a:pt x="152919" y="535662"/>
                </a:cubicBezTo>
                <a:cubicBezTo>
                  <a:pt x="149852" y="535662"/>
                  <a:pt x="146624" y="534856"/>
                  <a:pt x="143879" y="532920"/>
                </a:cubicBezTo>
                <a:lnTo>
                  <a:pt x="142750" y="532114"/>
                </a:lnTo>
                <a:cubicBezTo>
                  <a:pt x="135486" y="527114"/>
                  <a:pt x="133710" y="516952"/>
                  <a:pt x="138714" y="509694"/>
                </a:cubicBezTo>
                <a:cubicBezTo>
                  <a:pt x="141297" y="506065"/>
                  <a:pt x="145090" y="503807"/>
                  <a:pt x="149166" y="503081"/>
                </a:cubicBezTo>
                <a:close/>
                <a:moveTo>
                  <a:pt x="93528" y="445555"/>
                </a:moveTo>
                <a:cubicBezTo>
                  <a:pt x="97603" y="446058"/>
                  <a:pt x="101476" y="448109"/>
                  <a:pt x="104220" y="451568"/>
                </a:cubicBezTo>
                <a:lnTo>
                  <a:pt x="104865" y="452533"/>
                </a:lnTo>
                <a:cubicBezTo>
                  <a:pt x="110352" y="459451"/>
                  <a:pt x="109222" y="469586"/>
                  <a:pt x="102122" y="475056"/>
                </a:cubicBezTo>
                <a:cubicBezTo>
                  <a:pt x="99217" y="477308"/>
                  <a:pt x="95667" y="478434"/>
                  <a:pt x="92278" y="478434"/>
                </a:cubicBezTo>
                <a:cubicBezTo>
                  <a:pt x="87436" y="478434"/>
                  <a:pt x="82595" y="476343"/>
                  <a:pt x="79529" y="472321"/>
                </a:cubicBezTo>
                <a:lnTo>
                  <a:pt x="78722" y="471355"/>
                </a:lnTo>
                <a:cubicBezTo>
                  <a:pt x="73235" y="464277"/>
                  <a:pt x="74526" y="454142"/>
                  <a:pt x="81627" y="448833"/>
                </a:cubicBezTo>
                <a:cubicBezTo>
                  <a:pt x="85177" y="446098"/>
                  <a:pt x="89454" y="445052"/>
                  <a:pt x="93528" y="445555"/>
                </a:cubicBezTo>
                <a:close/>
                <a:moveTo>
                  <a:pt x="45315" y="374093"/>
                </a:moveTo>
                <a:cubicBezTo>
                  <a:pt x="53705" y="371033"/>
                  <a:pt x="63062" y="375221"/>
                  <a:pt x="66127" y="383596"/>
                </a:cubicBezTo>
                <a:lnTo>
                  <a:pt x="66289" y="384079"/>
                </a:lnTo>
                <a:cubicBezTo>
                  <a:pt x="69354" y="392293"/>
                  <a:pt x="65159" y="401634"/>
                  <a:pt x="56931" y="404856"/>
                </a:cubicBezTo>
                <a:cubicBezTo>
                  <a:pt x="54995" y="405500"/>
                  <a:pt x="53059" y="405822"/>
                  <a:pt x="51123" y="405822"/>
                </a:cubicBezTo>
                <a:cubicBezTo>
                  <a:pt x="44670" y="405822"/>
                  <a:pt x="38539" y="401795"/>
                  <a:pt x="36119" y="395353"/>
                </a:cubicBezTo>
                <a:lnTo>
                  <a:pt x="35958" y="394870"/>
                </a:lnTo>
                <a:cubicBezTo>
                  <a:pt x="32731" y="386495"/>
                  <a:pt x="36926" y="377314"/>
                  <a:pt x="45315" y="374093"/>
                </a:cubicBezTo>
                <a:close/>
                <a:moveTo>
                  <a:pt x="219210" y="265326"/>
                </a:moveTo>
                <a:lnTo>
                  <a:pt x="396378" y="265326"/>
                </a:lnTo>
                <a:cubicBezTo>
                  <a:pt x="405413" y="265326"/>
                  <a:pt x="412513" y="272421"/>
                  <a:pt x="412513" y="281450"/>
                </a:cubicBezTo>
                <a:cubicBezTo>
                  <a:pt x="412513" y="290318"/>
                  <a:pt x="405413" y="297574"/>
                  <a:pt x="396378" y="297574"/>
                </a:cubicBezTo>
                <a:lnTo>
                  <a:pt x="219210" y="297574"/>
                </a:lnTo>
                <a:cubicBezTo>
                  <a:pt x="210336" y="297574"/>
                  <a:pt x="203075" y="290318"/>
                  <a:pt x="203075" y="281450"/>
                </a:cubicBezTo>
                <a:cubicBezTo>
                  <a:pt x="203075" y="272421"/>
                  <a:pt x="210336" y="265326"/>
                  <a:pt x="219210" y="265326"/>
                </a:cubicBezTo>
                <a:close/>
                <a:moveTo>
                  <a:pt x="55022" y="64440"/>
                </a:moveTo>
                <a:cubicBezTo>
                  <a:pt x="53248" y="64440"/>
                  <a:pt x="50182" y="65407"/>
                  <a:pt x="49698" y="68951"/>
                </a:cubicBezTo>
                <a:lnTo>
                  <a:pt x="32275" y="170445"/>
                </a:lnTo>
                <a:cubicBezTo>
                  <a:pt x="31952" y="172539"/>
                  <a:pt x="32759" y="173989"/>
                  <a:pt x="33565" y="174794"/>
                </a:cubicBezTo>
                <a:cubicBezTo>
                  <a:pt x="34049" y="175439"/>
                  <a:pt x="35340" y="176728"/>
                  <a:pt x="37599" y="176728"/>
                </a:cubicBezTo>
                <a:cubicBezTo>
                  <a:pt x="37921" y="176728"/>
                  <a:pt x="38244" y="176728"/>
                  <a:pt x="38567" y="176728"/>
                </a:cubicBezTo>
                <a:lnTo>
                  <a:pt x="140204" y="159490"/>
                </a:lnTo>
                <a:cubicBezTo>
                  <a:pt x="142947" y="159007"/>
                  <a:pt x="144076" y="156912"/>
                  <a:pt x="144399" y="155785"/>
                </a:cubicBezTo>
                <a:cubicBezTo>
                  <a:pt x="144722" y="154657"/>
                  <a:pt x="145044" y="152401"/>
                  <a:pt x="143108" y="150307"/>
                </a:cubicBezTo>
                <a:lnTo>
                  <a:pt x="58733" y="66051"/>
                </a:lnTo>
                <a:cubicBezTo>
                  <a:pt x="57603" y="65085"/>
                  <a:pt x="56474" y="64440"/>
                  <a:pt x="55022" y="64440"/>
                </a:cubicBezTo>
                <a:close/>
                <a:moveTo>
                  <a:pt x="310085" y="0"/>
                </a:moveTo>
                <a:cubicBezTo>
                  <a:pt x="471576" y="0"/>
                  <a:pt x="602899" y="131136"/>
                  <a:pt x="602899" y="292237"/>
                </a:cubicBezTo>
                <a:cubicBezTo>
                  <a:pt x="602899" y="453499"/>
                  <a:pt x="471576" y="584635"/>
                  <a:pt x="310085" y="584635"/>
                </a:cubicBezTo>
                <a:lnTo>
                  <a:pt x="309601" y="584635"/>
                </a:lnTo>
                <a:cubicBezTo>
                  <a:pt x="300728" y="584635"/>
                  <a:pt x="293468" y="577385"/>
                  <a:pt x="293468" y="568525"/>
                </a:cubicBezTo>
                <a:cubicBezTo>
                  <a:pt x="293468" y="559503"/>
                  <a:pt x="300728" y="552415"/>
                  <a:pt x="309601" y="552415"/>
                </a:cubicBezTo>
                <a:lnTo>
                  <a:pt x="310085" y="552415"/>
                </a:lnTo>
                <a:cubicBezTo>
                  <a:pt x="453669" y="552415"/>
                  <a:pt x="570633" y="435617"/>
                  <a:pt x="570633" y="292237"/>
                </a:cubicBezTo>
                <a:cubicBezTo>
                  <a:pt x="570633" y="148857"/>
                  <a:pt x="453669" y="32220"/>
                  <a:pt x="310085" y="32220"/>
                </a:cubicBezTo>
                <a:cubicBezTo>
                  <a:pt x="245392" y="32220"/>
                  <a:pt x="184409" y="55580"/>
                  <a:pt x="136655" y="98272"/>
                </a:cubicBezTo>
                <a:lnTo>
                  <a:pt x="165856" y="127592"/>
                </a:lnTo>
                <a:cubicBezTo>
                  <a:pt x="175858" y="137580"/>
                  <a:pt x="179408" y="152079"/>
                  <a:pt x="175213" y="165612"/>
                </a:cubicBezTo>
                <a:cubicBezTo>
                  <a:pt x="170857" y="178983"/>
                  <a:pt x="159564" y="188810"/>
                  <a:pt x="145690" y="191227"/>
                </a:cubicBezTo>
                <a:lnTo>
                  <a:pt x="43890" y="208465"/>
                </a:lnTo>
                <a:cubicBezTo>
                  <a:pt x="41793" y="208787"/>
                  <a:pt x="39696" y="208948"/>
                  <a:pt x="37599" y="208948"/>
                </a:cubicBezTo>
                <a:cubicBezTo>
                  <a:pt x="26467" y="208948"/>
                  <a:pt x="15980" y="204115"/>
                  <a:pt x="8882" y="195576"/>
                </a:cubicBezTo>
                <a:cubicBezTo>
                  <a:pt x="1783" y="187199"/>
                  <a:pt x="-1282" y="176083"/>
                  <a:pt x="493" y="165128"/>
                </a:cubicBezTo>
                <a:lnTo>
                  <a:pt x="17916" y="63635"/>
                </a:lnTo>
                <a:cubicBezTo>
                  <a:pt x="20982" y="45430"/>
                  <a:pt x="36631" y="32220"/>
                  <a:pt x="55022" y="32220"/>
                </a:cubicBezTo>
                <a:cubicBezTo>
                  <a:pt x="65025" y="32220"/>
                  <a:pt x="74382" y="36248"/>
                  <a:pt x="81480" y="43336"/>
                </a:cubicBezTo>
                <a:lnTo>
                  <a:pt x="113746" y="75556"/>
                </a:lnTo>
                <a:cubicBezTo>
                  <a:pt x="167631" y="26743"/>
                  <a:pt x="236841" y="0"/>
                  <a:pt x="3100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43" name="delete-folder-hand-drawn-symbol-outline-with-minus-sign_35601">
            <a:extLst>
              <a:ext uri="{FF2B5EF4-FFF2-40B4-BE49-F238E27FC236}">
                <a16:creationId xmlns:a16="http://schemas.microsoft.com/office/drawing/2014/main" id="{9DD3ADF2-E2D7-C1A1-083E-5F316FE45FC8}"/>
              </a:ext>
            </a:extLst>
          </p:cNvPr>
          <p:cNvSpPr>
            <a:spLocks noChangeAspect="1"/>
          </p:cNvSpPr>
          <p:nvPr/>
        </p:nvSpPr>
        <p:spPr>
          <a:xfrm>
            <a:off x="5839355" y="3934948"/>
            <a:ext cx="455248" cy="349049"/>
          </a:xfrm>
          <a:custGeom>
            <a:avLst/>
            <a:gdLst>
              <a:gd name="connsiteX0" fmla="*/ 179899 w 608261"/>
              <a:gd name="connsiteY0" fmla="*/ 240531 h 466367"/>
              <a:gd name="connsiteX1" fmla="*/ 177651 w 608261"/>
              <a:gd name="connsiteY1" fmla="*/ 264353 h 466367"/>
              <a:gd name="connsiteX2" fmla="*/ 443739 w 608261"/>
              <a:gd name="connsiteY2" fmla="*/ 269136 h 466367"/>
              <a:gd name="connsiteX3" fmla="*/ 444423 w 608261"/>
              <a:gd name="connsiteY3" fmla="*/ 240531 h 466367"/>
              <a:gd name="connsiteX4" fmla="*/ 162401 w 608261"/>
              <a:gd name="connsiteY4" fmla="*/ 213390 h 466367"/>
              <a:gd name="connsiteX5" fmla="*/ 455567 w 608261"/>
              <a:gd name="connsiteY5" fmla="*/ 213390 h 466367"/>
              <a:gd name="connsiteX6" fmla="*/ 459478 w 608261"/>
              <a:gd name="connsiteY6" fmla="*/ 213976 h 466367"/>
              <a:gd name="connsiteX7" fmla="*/ 472479 w 608261"/>
              <a:gd name="connsiteY7" fmla="*/ 226960 h 466367"/>
              <a:gd name="connsiteX8" fmla="*/ 470817 w 608261"/>
              <a:gd name="connsiteY8" fmla="*/ 279387 h 466367"/>
              <a:gd name="connsiteX9" fmla="*/ 470328 w 608261"/>
              <a:gd name="connsiteY9" fmla="*/ 282902 h 466367"/>
              <a:gd name="connsiteX10" fmla="*/ 457229 w 608261"/>
              <a:gd name="connsiteY10" fmla="*/ 296375 h 466367"/>
              <a:gd name="connsiteX11" fmla="*/ 169146 w 608261"/>
              <a:gd name="connsiteY11" fmla="*/ 291298 h 466367"/>
              <a:gd name="connsiteX12" fmla="*/ 167582 w 608261"/>
              <a:gd name="connsiteY12" fmla="*/ 291103 h 466367"/>
              <a:gd name="connsiteX13" fmla="*/ 165822 w 608261"/>
              <a:gd name="connsiteY13" fmla="*/ 291298 h 466367"/>
              <a:gd name="connsiteX14" fmla="*/ 152235 w 608261"/>
              <a:gd name="connsiteY14" fmla="*/ 277728 h 466367"/>
              <a:gd name="connsiteX15" fmla="*/ 151061 w 608261"/>
              <a:gd name="connsiteY15" fmla="*/ 239067 h 466367"/>
              <a:gd name="connsiteX16" fmla="*/ 150377 w 608261"/>
              <a:gd name="connsiteY16" fmla="*/ 232525 h 466367"/>
              <a:gd name="connsiteX17" fmla="*/ 162401 w 608261"/>
              <a:gd name="connsiteY17" fmla="*/ 213390 h 466367"/>
              <a:gd name="connsiteX18" fmla="*/ 298379 w 608261"/>
              <a:gd name="connsiteY18" fmla="*/ 56232 h 466367"/>
              <a:gd name="connsiteX19" fmla="*/ 303071 w 608261"/>
              <a:gd name="connsiteY19" fmla="*/ 67850 h 466367"/>
              <a:gd name="connsiteX20" fmla="*/ 540343 w 608261"/>
              <a:gd name="connsiteY20" fmla="*/ 71071 h 466367"/>
              <a:gd name="connsiteX21" fmla="*/ 538290 w 608261"/>
              <a:gd name="connsiteY21" fmla="*/ 56525 h 466367"/>
              <a:gd name="connsiteX22" fmla="*/ 298379 w 608261"/>
              <a:gd name="connsiteY22" fmla="*/ 56232 h 466367"/>
              <a:gd name="connsiteX23" fmla="*/ 31485 w 608261"/>
              <a:gd name="connsiteY23" fmla="*/ 29678 h 466367"/>
              <a:gd name="connsiteX24" fmla="*/ 34222 w 608261"/>
              <a:gd name="connsiteY24" fmla="*/ 409831 h 466367"/>
              <a:gd name="connsiteX25" fmla="*/ 576906 w 608261"/>
              <a:gd name="connsiteY25" fmla="*/ 437947 h 466367"/>
              <a:gd name="connsiteX26" fmla="*/ 577884 w 608261"/>
              <a:gd name="connsiteY26" fmla="*/ 99187 h 466367"/>
              <a:gd name="connsiteX27" fmla="*/ 295055 w 608261"/>
              <a:gd name="connsiteY27" fmla="*/ 95770 h 466367"/>
              <a:gd name="connsiteX28" fmla="*/ 284496 w 608261"/>
              <a:gd name="connsiteY28" fmla="*/ 90499 h 466367"/>
              <a:gd name="connsiteX29" fmla="*/ 279804 w 608261"/>
              <a:gd name="connsiteY29" fmla="*/ 83763 h 466367"/>
              <a:gd name="connsiteX30" fmla="*/ 259664 w 608261"/>
              <a:gd name="connsiteY30" fmla="*/ 31533 h 466367"/>
              <a:gd name="connsiteX31" fmla="*/ 32463 w 608261"/>
              <a:gd name="connsiteY31" fmla="*/ 29776 h 466367"/>
              <a:gd name="connsiteX32" fmla="*/ 31485 w 608261"/>
              <a:gd name="connsiteY32" fmla="*/ 29678 h 466367"/>
              <a:gd name="connsiteX33" fmla="*/ 20242 w 608261"/>
              <a:gd name="connsiteY33" fmla="*/ 0 h 466367"/>
              <a:gd name="connsiteX34" fmla="*/ 44683 w 608261"/>
              <a:gd name="connsiteY34" fmla="*/ 0 h 466367"/>
              <a:gd name="connsiteX35" fmla="*/ 52015 w 608261"/>
              <a:gd name="connsiteY35" fmla="*/ 2148 h 466367"/>
              <a:gd name="connsiteX36" fmla="*/ 265335 w 608261"/>
              <a:gd name="connsiteY36" fmla="*/ 3515 h 466367"/>
              <a:gd name="connsiteX37" fmla="*/ 273156 w 608261"/>
              <a:gd name="connsiteY37" fmla="*/ 5858 h 466367"/>
              <a:gd name="connsiteX38" fmla="*/ 280879 w 608261"/>
              <a:gd name="connsiteY38" fmla="*/ 12203 h 466367"/>
              <a:gd name="connsiteX39" fmla="*/ 288602 w 608261"/>
              <a:gd name="connsiteY39" fmla="*/ 29483 h 466367"/>
              <a:gd name="connsiteX40" fmla="*/ 545818 w 608261"/>
              <a:gd name="connsiteY40" fmla="*/ 29580 h 466367"/>
              <a:gd name="connsiteX41" fmla="*/ 548751 w 608261"/>
              <a:gd name="connsiteY41" fmla="*/ 29873 h 466367"/>
              <a:gd name="connsiteX42" fmla="*/ 562242 w 608261"/>
              <a:gd name="connsiteY42" fmla="*/ 39538 h 466367"/>
              <a:gd name="connsiteX43" fmla="*/ 567423 w 608261"/>
              <a:gd name="connsiteY43" fmla="*/ 71169 h 466367"/>
              <a:gd name="connsiteX44" fmla="*/ 589225 w 608261"/>
              <a:gd name="connsiteY44" fmla="*/ 71266 h 466367"/>
              <a:gd name="connsiteX45" fmla="*/ 596068 w 608261"/>
              <a:gd name="connsiteY45" fmla="*/ 73024 h 466367"/>
              <a:gd name="connsiteX46" fmla="*/ 604964 w 608261"/>
              <a:gd name="connsiteY46" fmla="*/ 85227 h 466367"/>
              <a:gd name="connsiteX47" fmla="*/ 604964 w 608261"/>
              <a:gd name="connsiteY47" fmla="*/ 447124 h 466367"/>
              <a:gd name="connsiteX48" fmla="*/ 602520 w 608261"/>
              <a:gd name="connsiteY48" fmla="*/ 455227 h 466367"/>
              <a:gd name="connsiteX49" fmla="*/ 589225 w 608261"/>
              <a:gd name="connsiteY49" fmla="*/ 466356 h 466367"/>
              <a:gd name="connsiteX50" fmla="*/ 23664 w 608261"/>
              <a:gd name="connsiteY50" fmla="*/ 436678 h 466367"/>
              <a:gd name="connsiteX51" fmla="*/ 21220 w 608261"/>
              <a:gd name="connsiteY51" fmla="*/ 436092 h 466367"/>
              <a:gd name="connsiteX52" fmla="*/ 6164 w 608261"/>
              <a:gd name="connsiteY52" fmla="*/ 422718 h 466367"/>
              <a:gd name="connsiteX53" fmla="*/ 4405 w 608261"/>
              <a:gd name="connsiteY53" fmla="*/ 17573 h 466367"/>
              <a:gd name="connsiteX54" fmla="*/ 6458 w 608261"/>
              <a:gd name="connsiteY54" fmla="*/ 11325 h 466367"/>
              <a:gd name="connsiteX55" fmla="*/ 20242 w 608261"/>
              <a:gd name="connsiteY55" fmla="*/ 0 h 46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608261" h="466367">
                <a:moveTo>
                  <a:pt x="179899" y="240531"/>
                </a:moveTo>
                <a:cubicBezTo>
                  <a:pt x="181952" y="248341"/>
                  <a:pt x="176575" y="256347"/>
                  <a:pt x="177651" y="264353"/>
                </a:cubicBezTo>
                <a:cubicBezTo>
                  <a:pt x="264164" y="266110"/>
                  <a:pt x="357324" y="268746"/>
                  <a:pt x="443739" y="269136"/>
                </a:cubicBezTo>
                <a:cubicBezTo>
                  <a:pt x="443837" y="259569"/>
                  <a:pt x="443935" y="250099"/>
                  <a:pt x="444423" y="240531"/>
                </a:cubicBezTo>
                <a:close/>
                <a:moveTo>
                  <a:pt x="162401" y="213390"/>
                </a:moveTo>
                <a:lnTo>
                  <a:pt x="455567" y="213390"/>
                </a:lnTo>
                <a:cubicBezTo>
                  <a:pt x="456936" y="213390"/>
                  <a:pt x="458207" y="213683"/>
                  <a:pt x="459478" y="213976"/>
                </a:cubicBezTo>
                <a:cubicBezTo>
                  <a:pt x="466418" y="213781"/>
                  <a:pt x="473261" y="218076"/>
                  <a:pt x="472479" y="226960"/>
                </a:cubicBezTo>
                <a:cubicBezTo>
                  <a:pt x="471013" y="244436"/>
                  <a:pt x="470817" y="261912"/>
                  <a:pt x="470817" y="279387"/>
                </a:cubicBezTo>
                <a:cubicBezTo>
                  <a:pt x="470817" y="280657"/>
                  <a:pt x="470622" y="281828"/>
                  <a:pt x="470328" y="282902"/>
                </a:cubicBezTo>
                <a:cubicBezTo>
                  <a:pt x="470328" y="289639"/>
                  <a:pt x="465929" y="296375"/>
                  <a:pt x="457229" y="296375"/>
                </a:cubicBezTo>
                <a:cubicBezTo>
                  <a:pt x="363482" y="296180"/>
                  <a:pt x="262893" y="293056"/>
                  <a:pt x="169146" y="291298"/>
                </a:cubicBezTo>
                <a:cubicBezTo>
                  <a:pt x="168560" y="291298"/>
                  <a:pt x="168071" y="291103"/>
                  <a:pt x="167582" y="291103"/>
                </a:cubicBezTo>
                <a:cubicBezTo>
                  <a:pt x="166995" y="291201"/>
                  <a:pt x="166409" y="291298"/>
                  <a:pt x="165822" y="291298"/>
                </a:cubicBezTo>
                <a:cubicBezTo>
                  <a:pt x="157807" y="291298"/>
                  <a:pt x="153114" y="285050"/>
                  <a:pt x="152235" y="277728"/>
                </a:cubicBezTo>
                <a:cubicBezTo>
                  <a:pt x="150768" y="264548"/>
                  <a:pt x="155558" y="251563"/>
                  <a:pt x="151061" y="239067"/>
                </a:cubicBezTo>
                <a:cubicBezTo>
                  <a:pt x="150182" y="236626"/>
                  <a:pt x="150084" y="234478"/>
                  <a:pt x="150377" y="232525"/>
                </a:cubicBezTo>
                <a:cubicBezTo>
                  <a:pt x="147249" y="224520"/>
                  <a:pt x="151159" y="213390"/>
                  <a:pt x="162401" y="213390"/>
                </a:cubicBezTo>
                <a:close/>
                <a:moveTo>
                  <a:pt x="298379" y="56232"/>
                </a:moveTo>
                <a:cubicBezTo>
                  <a:pt x="300041" y="60528"/>
                  <a:pt x="301605" y="64628"/>
                  <a:pt x="303071" y="67850"/>
                </a:cubicBezTo>
                <a:cubicBezTo>
                  <a:pt x="382162" y="69314"/>
                  <a:pt x="461252" y="70583"/>
                  <a:pt x="540343" y="71071"/>
                </a:cubicBezTo>
                <a:cubicBezTo>
                  <a:pt x="539854" y="66190"/>
                  <a:pt x="539170" y="61309"/>
                  <a:pt x="538290" y="56525"/>
                </a:cubicBezTo>
                <a:cubicBezTo>
                  <a:pt x="458319" y="54963"/>
                  <a:pt x="378349" y="53694"/>
                  <a:pt x="298379" y="56232"/>
                </a:cubicBezTo>
                <a:close/>
                <a:moveTo>
                  <a:pt x="31485" y="29678"/>
                </a:moveTo>
                <a:cubicBezTo>
                  <a:pt x="22491" y="140092"/>
                  <a:pt x="34320" y="299222"/>
                  <a:pt x="34222" y="409831"/>
                </a:cubicBezTo>
                <a:cubicBezTo>
                  <a:pt x="202864" y="428868"/>
                  <a:pt x="407580" y="431601"/>
                  <a:pt x="576906" y="437947"/>
                </a:cubicBezTo>
                <a:cubicBezTo>
                  <a:pt x="576320" y="336612"/>
                  <a:pt x="583945" y="200425"/>
                  <a:pt x="577884" y="99187"/>
                </a:cubicBezTo>
                <a:cubicBezTo>
                  <a:pt x="483542" y="98992"/>
                  <a:pt x="389299" y="97430"/>
                  <a:pt x="295055" y="95770"/>
                </a:cubicBezTo>
                <a:cubicBezTo>
                  <a:pt x="290167" y="95673"/>
                  <a:pt x="286745" y="93525"/>
                  <a:pt x="284496" y="90499"/>
                </a:cubicBezTo>
                <a:cubicBezTo>
                  <a:pt x="282443" y="88741"/>
                  <a:pt x="280879" y="86398"/>
                  <a:pt x="279804" y="83763"/>
                </a:cubicBezTo>
                <a:cubicBezTo>
                  <a:pt x="274231" y="70290"/>
                  <a:pt x="266899" y="44127"/>
                  <a:pt x="259664" y="31533"/>
                </a:cubicBezTo>
                <a:cubicBezTo>
                  <a:pt x="195630" y="31533"/>
                  <a:pt x="96498" y="31338"/>
                  <a:pt x="32463" y="29776"/>
                </a:cubicBezTo>
                <a:cubicBezTo>
                  <a:pt x="32072" y="29776"/>
                  <a:pt x="31778" y="29678"/>
                  <a:pt x="31485" y="29678"/>
                </a:cubicBezTo>
                <a:close/>
                <a:moveTo>
                  <a:pt x="20242" y="0"/>
                </a:moveTo>
                <a:lnTo>
                  <a:pt x="44683" y="0"/>
                </a:lnTo>
                <a:cubicBezTo>
                  <a:pt x="47323" y="0"/>
                  <a:pt x="49864" y="879"/>
                  <a:pt x="52015" y="2148"/>
                </a:cubicBezTo>
                <a:cubicBezTo>
                  <a:pt x="111358" y="3417"/>
                  <a:pt x="205895" y="3515"/>
                  <a:pt x="265335" y="3515"/>
                </a:cubicBezTo>
                <a:cubicBezTo>
                  <a:pt x="268463" y="3515"/>
                  <a:pt x="271005" y="4393"/>
                  <a:pt x="273156" y="5858"/>
                </a:cubicBezTo>
                <a:cubicBezTo>
                  <a:pt x="276089" y="6639"/>
                  <a:pt x="278924" y="8689"/>
                  <a:pt x="280879" y="12203"/>
                </a:cubicBezTo>
                <a:cubicBezTo>
                  <a:pt x="283519" y="16792"/>
                  <a:pt x="286061" y="22942"/>
                  <a:pt x="288602" y="29483"/>
                </a:cubicBezTo>
                <a:cubicBezTo>
                  <a:pt x="374341" y="26456"/>
                  <a:pt x="460079" y="27921"/>
                  <a:pt x="545818" y="29580"/>
                </a:cubicBezTo>
                <a:cubicBezTo>
                  <a:pt x="546893" y="29580"/>
                  <a:pt x="547773" y="29678"/>
                  <a:pt x="548751" y="29873"/>
                </a:cubicBezTo>
                <a:cubicBezTo>
                  <a:pt x="554519" y="29385"/>
                  <a:pt x="560482" y="32119"/>
                  <a:pt x="562242" y="39538"/>
                </a:cubicBezTo>
                <a:cubicBezTo>
                  <a:pt x="564784" y="49887"/>
                  <a:pt x="566641" y="60528"/>
                  <a:pt x="567423" y="71169"/>
                </a:cubicBezTo>
                <a:cubicBezTo>
                  <a:pt x="574658" y="71169"/>
                  <a:pt x="581990" y="71266"/>
                  <a:pt x="589225" y="71266"/>
                </a:cubicBezTo>
                <a:cubicBezTo>
                  <a:pt x="591962" y="71266"/>
                  <a:pt x="594210" y="71950"/>
                  <a:pt x="596068" y="73024"/>
                </a:cubicBezTo>
                <a:cubicBezTo>
                  <a:pt x="600761" y="74976"/>
                  <a:pt x="604476" y="78979"/>
                  <a:pt x="604964" y="85227"/>
                </a:cubicBezTo>
                <a:cubicBezTo>
                  <a:pt x="612981" y="194177"/>
                  <a:pt x="603694" y="338076"/>
                  <a:pt x="604964" y="447124"/>
                </a:cubicBezTo>
                <a:cubicBezTo>
                  <a:pt x="604964" y="450443"/>
                  <a:pt x="604085" y="453177"/>
                  <a:pt x="602520" y="455227"/>
                </a:cubicBezTo>
                <a:cubicBezTo>
                  <a:pt x="601640" y="461377"/>
                  <a:pt x="597241" y="466649"/>
                  <a:pt x="589225" y="466356"/>
                </a:cubicBezTo>
                <a:cubicBezTo>
                  <a:pt x="412175" y="459522"/>
                  <a:pt x="199833" y="457277"/>
                  <a:pt x="23664" y="436678"/>
                </a:cubicBezTo>
                <a:cubicBezTo>
                  <a:pt x="22784" y="436580"/>
                  <a:pt x="22002" y="436385"/>
                  <a:pt x="21220" y="436092"/>
                </a:cubicBezTo>
                <a:cubicBezTo>
                  <a:pt x="13790" y="436580"/>
                  <a:pt x="6067" y="432187"/>
                  <a:pt x="6164" y="422718"/>
                </a:cubicBezTo>
                <a:cubicBezTo>
                  <a:pt x="7337" y="303712"/>
                  <a:pt x="-6936" y="136285"/>
                  <a:pt x="4405" y="17573"/>
                </a:cubicBezTo>
                <a:cubicBezTo>
                  <a:pt x="4698" y="15132"/>
                  <a:pt x="5382" y="13082"/>
                  <a:pt x="6458" y="11325"/>
                </a:cubicBezTo>
                <a:cubicBezTo>
                  <a:pt x="7729" y="4979"/>
                  <a:pt x="13497" y="0"/>
                  <a:pt x="202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44" name="minus_292627">
            <a:extLst>
              <a:ext uri="{FF2B5EF4-FFF2-40B4-BE49-F238E27FC236}">
                <a16:creationId xmlns:a16="http://schemas.microsoft.com/office/drawing/2014/main" id="{D1961D3E-3A0D-6D62-4754-A516BFBF12D8}"/>
              </a:ext>
            </a:extLst>
          </p:cNvPr>
          <p:cNvSpPr>
            <a:spLocks noChangeAspect="1"/>
          </p:cNvSpPr>
          <p:nvPr/>
        </p:nvSpPr>
        <p:spPr>
          <a:xfrm>
            <a:off x="4968218" y="3062950"/>
            <a:ext cx="450709" cy="450028"/>
          </a:xfrm>
          <a:custGeom>
            <a:avLst/>
            <a:gdLst>
              <a:gd name="connsiteX0" fmla="*/ 103802 w 607639"/>
              <a:gd name="connsiteY0" fmla="*/ 550199 h 606722"/>
              <a:gd name="connsiteX1" fmla="*/ 503837 w 607639"/>
              <a:gd name="connsiteY1" fmla="*/ 550199 h 606722"/>
              <a:gd name="connsiteX2" fmla="*/ 503837 w 607639"/>
              <a:gd name="connsiteY2" fmla="*/ 568899 h 606722"/>
              <a:gd name="connsiteX3" fmla="*/ 103802 w 607639"/>
              <a:gd name="connsiteY3" fmla="*/ 568899 h 606722"/>
              <a:gd name="connsiteX4" fmla="*/ 551048 w 607639"/>
              <a:gd name="connsiteY4" fmla="*/ 521691 h 606722"/>
              <a:gd name="connsiteX5" fmla="*/ 569746 w 607639"/>
              <a:gd name="connsiteY5" fmla="*/ 521691 h 606722"/>
              <a:gd name="connsiteX6" fmla="*/ 569746 w 607639"/>
              <a:gd name="connsiteY6" fmla="*/ 550229 h 606722"/>
              <a:gd name="connsiteX7" fmla="*/ 569746 w 607639"/>
              <a:gd name="connsiteY7" fmla="*/ 568899 h 606722"/>
              <a:gd name="connsiteX8" fmla="*/ 551048 w 607639"/>
              <a:gd name="connsiteY8" fmla="*/ 568899 h 606722"/>
              <a:gd name="connsiteX9" fmla="*/ 522467 w 607639"/>
              <a:gd name="connsiteY9" fmla="*/ 568899 h 606722"/>
              <a:gd name="connsiteX10" fmla="*/ 522467 w 607639"/>
              <a:gd name="connsiteY10" fmla="*/ 550229 h 606722"/>
              <a:gd name="connsiteX11" fmla="*/ 551048 w 607639"/>
              <a:gd name="connsiteY11" fmla="*/ 550229 h 606722"/>
              <a:gd name="connsiteX12" fmla="*/ 37894 w 607639"/>
              <a:gd name="connsiteY12" fmla="*/ 521691 h 606722"/>
              <a:gd name="connsiteX13" fmla="*/ 56510 w 607639"/>
              <a:gd name="connsiteY13" fmla="*/ 521691 h 606722"/>
              <a:gd name="connsiteX14" fmla="*/ 56510 w 607639"/>
              <a:gd name="connsiteY14" fmla="*/ 550229 h 606722"/>
              <a:gd name="connsiteX15" fmla="*/ 85102 w 607639"/>
              <a:gd name="connsiteY15" fmla="*/ 550229 h 606722"/>
              <a:gd name="connsiteX16" fmla="*/ 85102 w 607639"/>
              <a:gd name="connsiteY16" fmla="*/ 568899 h 606722"/>
              <a:gd name="connsiteX17" fmla="*/ 37894 w 607639"/>
              <a:gd name="connsiteY17" fmla="*/ 568899 h 606722"/>
              <a:gd name="connsiteX18" fmla="*/ 132381 w 607639"/>
              <a:gd name="connsiteY18" fmla="*/ 294681 h 606722"/>
              <a:gd name="connsiteX19" fmla="*/ 475258 w 607639"/>
              <a:gd name="connsiteY19" fmla="*/ 294681 h 606722"/>
              <a:gd name="connsiteX20" fmla="*/ 475258 w 607639"/>
              <a:gd name="connsiteY20" fmla="*/ 313310 h 606722"/>
              <a:gd name="connsiteX21" fmla="*/ 132381 w 607639"/>
              <a:gd name="connsiteY21" fmla="*/ 313310 h 606722"/>
              <a:gd name="connsiteX22" fmla="*/ 551046 w 607639"/>
              <a:gd name="connsiteY22" fmla="*/ 103661 h 606722"/>
              <a:gd name="connsiteX23" fmla="*/ 569746 w 607639"/>
              <a:gd name="connsiteY23" fmla="*/ 103661 h 606722"/>
              <a:gd name="connsiteX24" fmla="*/ 569746 w 607639"/>
              <a:gd name="connsiteY24" fmla="*/ 503132 h 606722"/>
              <a:gd name="connsiteX25" fmla="*/ 551046 w 607639"/>
              <a:gd name="connsiteY25" fmla="*/ 503132 h 606722"/>
              <a:gd name="connsiteX26" fmla="*/ 37894 w 607639"/>
              <a:gd name="connsiteY26" fmla="*/ 103661 h 606722"/>
              <a:gd name="connsiteX27" fmla="*/ 56523 w 607639"/>
              <a:gd name="connsiteY27" fmla="*/ 103661 h 606722"/>
              <a:gd name="connsiteX28" fmla="*/ 56523 w 607639"/>
              <a:gd name="connsiteY28" fmla="*/ 503132 h 606722"/>
              <a:gd name="connsiteX29" fmla="*/ 37894 w 607639"/>
              <a:gd name="connsiteY29" fmla="*/ 503132 h 606722"/>
              <a:gd name="connsiteX30" fmla="*/ 522467 w 607639"/>
              <a:gd name="connsiteY30" fmla="*/ 37894 h 606722"/>
              <a:gd name="connsiteX31" fmla="*/ 569746 w 607639"/>
              <a:gd name="connsiteY31" fmla="*/ 37894 h 606722"/>
              <a:gd name="connsiteX32" fmla="*/ 569746 w 607639"/>
              <a:gd name="connsiteY32" fmla="*/ 84961 h 606722"/>
              <a:gd name="connsiteX33" fmla="*/ 551048 w 607639"/>
              <a:gd name="connsiteY33" fmla="*/ 84961 h 606722"/>
              <a:gd name="connsiteX34" fmla="*/ 551048 w 607639"/>
              <a:gd name="connsiteY34" fmla="*/ 56454 h 606722"/>
              <a:gd name="connsiteX35" fmla="*/ 522467 w 607639"/>
              <a:gd name="connsiteY35" fmla="*/ 56454 h 606722"/>
              <a:gd name="connsiteX36" fmla="*/ 103802 w 607639"/>
              <a:gd name="connsiteY36" fmla="*/ 37894 h 606722"/>
              <a:gd name="connsiteX37" fmla="*/ 503837 w 607639"/>
              <a:gd name="connsiteY37" fmla="*/ 37894 h 606722"/>
              <a:gd name="connsiteX38" fmla="*/ 503837 w 607639"/>
              <a:gd name="connsiteY38" fmla="*/ 56453 h 606722"/>
              <a:gd name="connsiteX39" fmla="*/ 103802 w 607639"/>
              <a:gd name="connsiteY39" fmla="*/ 56453 h 606722"/>
              <a:gd name="connsiteX40" fmla="*/ 37894 w 607639"/>
              <a:gd name="connsiteY40" fmla="*/ 37894 h 606722"/>
              <a:gd name="connsiteX41" fmla="*/ 85102 w 607639"/>
              <a:gd name="connsiteY41" fmla="*/ 37894 h 606722"/>
              <a:gd name="connsiteX42" fmla="*/ 85102 w 607639"/>
              <a:gd name="connsiteY42" fmla="*/ 56454 h 606722"/>
              <a:gd name="connsiteX43" fmla="*/ 56510 w 607639"/>
              <a:gd name="connsiteY43" fmla="*/ 56454 h 606722"/>
              <a:gd name="connsiteX44" fmla="*/ 56510 w 607639"/>
              <a:gd name="connsiteY44" fmla="*/ 84961 h 606722"/>
              <a:gd name="connsiteX45" fmla="*/ 37894 w 607639"/>
              <a:gd name="connsiteY45" fmla="*/ 84961 h 606722"/>
              <a:gd name="connsiteX46" fmla="*/ 18602 w 607639"/>
              <a:gd name="connsiteY46" fmla="*/ 18574 h 606722"/>
              <a:gd name="connsiteX47" fmla="*/ 18602 w 607639"/>
              <a:gd name="connsiteY47" fmla="*/ 588059 h 606722"/>
              <a:gd name="connsiteX48" fmla="*/ 588948 w 607639"/>
              <a:gd name="connsiteY48" fmla="*/ 588059 h 606722"/>
              <a:gd name="connsiteX49" fmla="*/ 588948 w 607639"/>
              <a:gd name="connsiteY49" fmla="*/ 18574 h 606722"/>
              <a:gd name="connsiteX50" fmla="*/ 0 w 607639"/>
              <a:gd name="connsiteY50" fmla="*/ 0 h 606722"/>
              <a:gd name="connsiteX51" fmla="*/ 607639 w 607639"/>
              <a:gd name="connsiteY51" fmla="*/ 0 h 606722"/>
              <a:gd name="connsiteX52" fmla="*/ 607639 w 607639"/>
              <a:gd name="connsiteY52" fmla="*/ 606722 h 606722"/>
              <a:gd name="connsiteX53" fmla="*/ 0 w 607639"/>
              <a:gd name="connsiteY53" fmla="*/ 606722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7639" h="606722">
                <a:moveTo>
                  <a:pt x="103802" y="550199"/>
                </a:moveTo>
                <a:lnTo>
                  <a:pt x="503837" y="550199"/>
                </a:lnTo>
                <a:lnTo>
                  <a:pt x="503837" y="568899"/>
                </a:lnTo>
                <a:lnTo>
                  <a:pt x="103802" y="568899"/>
                </a:lnTo>
                <a:close/>
                <a:moveTo>
                  <a:pt x="551048" y="521691"/>
                </a:moveTo>
                <a:lnTo>
                  <a:pt x="569746" y="521691"/>
                </a:lnTo>
                <a:lnTo>
                  <a:pt x="569746" y="550229"/>
                </a:lnTo>
                <a:lnTo>
                  <a:pt x="569746" y="568899"/>
                </a:lnTo>
                <a:lnTo>
                  <a:pt x="551048" y="568899"/>
                </a:lnTo>
                <a:lnTo>
                  <a:pt x="522467" y="568899"/>
                </a:lnTo>
                <a:lnTo>
                  <a:pt x="522467" y="550229"/>
                </a:lnTo>
                <a:lnTo>
                  <a:pt x="551048" y="550229"/>
                </a:lnTo>
                <a:close/>
                <a:moveTo>
                  <a:pt x="37894" y="521691"/>
                </a:moveTo>
                <a:lnTo>
                  <a:pt x="56510" y="521691"/>
                </a:lnTo>
                <a:lnTo>
                  <a:pt x="56510" y="550229"/>
                </a:lnTo>
                <a:lnTo>
                  <a:pt x="85102" y="550229"/>
                </a:lnTo>
                <a:lnTo>
                  <a:pt x="85102" y="568899"/>
                </a:lnTo>
                <a:lnTo>
                  <a:pt x="37894" y="568899"/>
                </a:lnTo>
                <a:close/>
                <a:moveTo>
                  <a:pt x="132381" y="294681"/>
                </a:moveTo>
                <a:lnTo>
                  <a:pt x="475258" y="294681"/>
                </a:lnTo>
                <a:lnTo>
                  <a:pt x="475258" y="313310"/>
                </a:lnTo>
                <a:lnTo>
                  <a:pt x="132381" y="313310"/>
                </a:lnTo>
                <a:close/>
                <a:moveTo>
                  <a:pt x="551046" y="103661"/>
                </a:moveTo>
                <a:lnTo>
                  <a:pt x="569746" y="103661"/>
                </a:lnTo>
                <a:lnTo>
                  <a:pt x="569746" y="503132"/>
                </a:lnTo>
                <a:lnTo>
                  <a:pt x="551046" y="503132"/>
                </a:lnTo>
                <a:close/>
                <a:moveTo>
                  <a:pt x="37894" y="103661"/>
                </a:moveTo>
                <a:lnTo>
                  <a:pt x="56523" y="103661"/>
                </a:lnTo>
                <a:lnTo>
                  <a:pt x="56523" y="503132"/>
                </a:lnTo>
                <a:lnTo>
                  <a:pt x="37894" y="503132"/>
                </a:lnTo>
                <a:close/>
                <a:moveTo>
                  <a:pt x="522467" y="37894"/>
                </a:moveTo>
                <a:lnTo>
                  <a:pt x="569746" y="37894"/>
                </a:lnTo>
                <a:lnTo>
                  <a:pt x="569746" y="84961"/>
                </a:lnTo>
                <a:lnTo>
                  <a:pt x="551048" y="84961"/>
                </a:lnTo>
                <a:lnTo>
                  <a:pt x="551048" y="56454"/>
                </a:lnTo>
                <a:lnTo>
                  <a:pt x="522467" y="56454"/>
                </a:lnTo>
                <a:close/>
                <a:moveTo>
                  <a:pt x="103802" y="37894"/>
                </a:moveTo>
                <a:lnTo>
                  <a:pt x="503837" y="37894"/>
                </a:lnTo>
                <a:lnTo>
                  <a:pt x="503837" y="56453"/>
                </a:lnTo>
                <a:lnTo>
                  <a:pt x="103802" y="56453"/>
                </a:lnTo>
                <a:close/>
                <a:moveTo>
                  <a:pt x="37894" y="37894"/>
                </a:moveTo>
                <a:lnTo>
                  <a:pt x="85102" y="37894"/>
                </a:lnTo>
                <a:lnTo>
                  <a:pt x="85102" y="56454"/>
                </a:lnTo>
                <a:lnTo>
                  <a:pt x="56510" y="56454"/>
                </a:lnTo>
                <a:lnTo>
                  <a:pt x="56510" y="84961"/>
                </a:lnTo>
                <a:lnTo>
                  <a:pt x="37894" y="84961"/>
                </a:lnTo>
                <a:close/>
                <a:moveTo>
                  <a:pt x="18602" y="18574"/>
                </a:moveTo>
                <a:lnTo>
                  <a:pt x="18602" y="588059"/>
                </a:lnTo>
                <a:lnTo>
                  <a:pt x="588948" y="588059"/>
                </a:lnTo>
                <a:lnTo>
                  <a:pt x="588948" y="18574"/>
                </a:lnTo>
                <a:close/>
                <a:moveTo>
                  <a:pt x="0" y="0"/>
                </a:moveTo>
                <a:lnTo>
                  <a:pt x="607639" y="0"/>
                </a:lnTo>
                <a:lnTo>
                  <a:pt x="607639" y="606722"/>
                </a:lnTo>
                <a:lnTo>
                  <a:pt x="0" y="6067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46964053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经验总结及改进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26DD876-38C4-7D2D-BAD9-94932451D89A}"/>
              </a:ext>
            </a:extLst>
          </p:cNvPr>
          <p:cNvSpPr/>
          <p:nvPr/>
        </p:nvSpPr>
        <p:spPr>
          <a:xfrm>
            <a:off x="3437688" y="4883394"/>
            <a:ext cx="747616" cy="747616"/>
          </a:xfrm>
          <a:prstGeom prst="ellipse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C00000"/>
                  </a:gs>
                  <a:gs pos="100000">
                    <a:srgbClr val="F42400"/>
                  </a:gs>
                </a:gsLst>
                <a:lin ang="3000000" scaled="0"/>
              </a:gra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470E0FD7-CD39-E834-0DD9-7CD44E9AA4E6}"/>
              </a:ext>
            </a:extLst>
          </p:cNvPr>
          <p:cNvSpPr/>
          <p:nvPr/>
        </p:nvSpPr>
        <p:spPr>
          <a:xfrm>
            <a:off x="2296636" y="4883394"/>
            <a:ext cx="747616" cy="747616"/>
          </a:xfrm>
          <a:prstGeom prst="ellipse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C00000"/>
                  </a:gs>
                  <a:gs pos="100000">
                    <a:srgbClr val="F42400"/>
                  </a:gs>
                </a:gsLst>
                <a:lin ang="3000000" scaled="0"/>
              </a:gra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DC0D7702-D8EE-608B-D847-A1176015D4FA}"/>
              </a:ext>
            </a:extLst>
          </p:cNvPr>
          <p:cNvSpPr/>
          <p:nvPr/>
        </p:nvSpPr>
        <p:spPr>
          <a:xfrm>
            <a:off x="1155584" y="4883394"/>
            <a:ext cx="747616" cy="747616"/>
          </a:xfrm>
          <a:prstGeom prst="ellipse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C00000"/>
                  </a:gs>
                  <a:gs pos="100000">
                    <a:srgbClr val="F42400"/>
                  </a:gs>
                </a:gsLst>
                <a:lin ang="3000000" scaled="0"/>
              </a:gra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157E754-865F-86B6-99D6-7AD5CB7E9955}"/>
              </a:ext>
            </a:extLst>
          </p:cNvPr>
          <p:cNvSpPr/>
          <p:nvPr/>
        </p:nvSpPr>
        <p:spPr>
          <a:xfrm>
            <a:off x="1155584" y="1512849"/>
            <a:ext cx="37162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000" b="1" cap="all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请您在此处输入相关小标题</a:t>
            </a:r>
            <a:endParaRPr lang="en-US" altLang="zh-CN" sz="2000" b="1" cap="all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F3D13F1-B772-5FAF-2EDE-EAB3BB363B8A}"/>
              </a:ext>
            </a:extLst>
          </p:cNvPr>
          <p:cNvSpPr/>
          <p:nvPr/>
        </p:nvSpPr>
        <p:spPr>
          <a:xfrm>
            <a:off x="1155584" y="2026313"/>
            <a:ext cx="3716219" cy="2309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点击输入相关标题点击输入相关标题。点击输入标题。点击输入相关标题。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点击输入相关标题点击输入相关标题。点击输入标题。点击输入相关标题。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点击输入相关标题点击输入相关标题。点击输入标题。点击输入相关标题。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A8BEFD-52C5-43E1-A370-F0072B5CE8D8}"/>
              </a:ext>
            </a:extLst>
          </p:cNvPr>
          <p:cNvCxnSpPr/>
          <p:nvPr/>
        </p:nvCxnSpPr>
        <p:spPr>
          <a:xfrm>
            <a:off x="1155584" y="4655642"/>
            <a:ext cx="3029720" cy="0"/>
          </a:xfrm>
          <a:prstGeom prst="line">
            <a:avLst/>
          </a:prstGeom>
          <a:ln>
            <a:solidFill>
              <a:srgbClr val="3A6A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D0AECC9-18AD-227E-100C-2760AD8C7AD1}"/>
              </a:ext>
            </a:extLst>
          </p:cNvPr>
          <p:cNvCxnSpPr/>
          <p:nvPr/>
        </p:nvCxnSpPr>
        <p:spPr>
          <a:xfrm>
            <a:off x="1155584" y="5830196"/>
            <a:ext cx="3029720" cy="0"/>
          </a:xfrm>
          <a:prstGeom prst="line">
            <a:avLst/>
          </a:prstGeom>
          <a:ln>
            <a:solidFill>
              <a:srgbClr val="3A6A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confont-11432-4397104">
            <a:extLst>
              <a:ext uri="{FF2B5EF4-FFF2-40B4-BE49-F238E27FC236}">
                <a16:creationId xmlns:a16="http://schemas.microsoft.com/office/drawing/2014/main" id="{934FF928-39DE-CE43-CC99-C20690CB2E49}"/>
              </a:ext>
            </a:extLst>
          </p:cNvPr>
          <p:cNvSpPr>
            <a:spLocks noChangeAspect="1"/>
          </p:cNvSpPr>
          <p:nvPr/>
        </p:nvSpPr>
        <p:spPr>
          <a:xfrm>
            <a:off x="1390382" y="5109636"/>
            <a:ext cx="304523" cy="328008"/>
          </a:xfrm>
          <a:custGeom>
            <a:avLst/>
            <a:gdLst>
              <a:gd name="connsiteX0" fmla="*/ 195226 w 495208"/>
              <a:gd name="connsiteY0" fmla="*/ 381028 h 533400"/>
              <a:gd name="connsiteX1" fmla="*/ 385691 w 495208"/>
              <a:gd name="connsiteY1" fmla="*/ 381028 h 533400"/>
              <a:gd name="connsiteX2" fmla="*/ 409499 w 495208"/>
              <a:gd name="connsiteY2" fmla="*/ 404836 h 533400"/>
              <a:gd name="connsiteX3" fmla="*/ 385691 w 495208"/>
              <a:gd name="connsiteY3" fmla="*/ 428644 h 533400"/>
              <a:gd name="connsiteX4" fmla="*/ 195226 w 495208"/>
              <a:gd name="connsiteY4" fmla="*/ 428644 h 533400"/>
              <a:gd name="connsiteX5" fmla="*/ 171418 w 495208"/>
              <a:gd name="connsiteY5" fmla="*/ 404836 h 533400"/>
              <a:gd name="connsiteX6" fmla="*/ 195226 w 495208"/>
              <a:gd name="connsiteY6" fmla="*/ 381028 h 533400"/>
              <a:gd name="connsiteX7" fmla="*/ 195226 w 495208"/>
              <a:gd name="connsiteY7" fmla="*/ 242842 h 533400"/>
              <a:gd name="connsiteX8" fmla="*/ 385691 w 495208"/>
              <a:gd name="connsiteY8" fmla="*/ 242842 h 533400"/>
              <a:gd name="connsiteX9" fmla="*/ 409499 w 495208"/>
              <a:gd name="connsiteY9" fmla="*/ 266650 h 533400"/>
              <a:gd name="connsiteX10" fmla="*/ 385691 w 495208"/>
              <a:gd name="connsiteY10" fmla="*/ 290458 h 533400"/>
              <a:gd name="connsiteX11" fmla="*/ 195226 w 495208"/>
              <a:gd name="connsiteY11" fmla="*/ 290458 h 533400"/>
              <a:gd name="connsiteX12" fmla="*/ 171418 w 495208"/>
              <a:gd name="connsiteY12" fmla="*/ 266650 h 533400"/>
              <a:gd name="connsiteX13" fmla="*/ 195226 w 495208"/>
              <a:gd name="connsiteY13" fmla="*/ 242842 h 533400"/>
              <a:gd name="connsiteX14" fmla="*/ 195226 w 495208"/>
              <a:gd name="connsiteY14" fmla="*/ 104756 h 533400"/>
              <a:gd name="connsiteX15" fmla="*/ 385691 w 495208"/>
              <a:gd name="connsiteY15" fmla="*/ 104756 h 533400"/>
              <a:gd name="connsiteX16" fmla="*/ 409499 w 495208"/>
              <a:gd name="connsiteY16" fmla="*/ 128564 h 533400"/>
              <a:gd name="connsiteX17" fmla="*/ 385691 w 495208"/>
              <a:gd name="connsiteY17" fmla="*/ 152372 h 533400"/>
              <a:gd name="connsiteX18" fmla="*/ 195226 w 495208"/>
              <a:gd name="connsiteY18" fmla="*/ 152372 h 533400"/>
              <a:gd name="connsiteX19" fmla="*/ 171418 w 495208"/>
              <a:gd name="connsiteY19" fmla="*/ 128564 h 533400"/>
              <a:gd name="connsiteX20" fmla="*/ 195226 w 495208"/>
              <a:gd name="connsiteY20" fmla="*/ 104756 h 533400"/>
              <a:gd name="connsiteX21" fmla="*/ 71424 w 495208"/>
              <a:gd name="connsiteY21" fmla="*/ 47625 h 533400"/>
              <a:gd name="connsiteX22" fmla="*/ 47616 w 495208"/>
              <a:gd name="connsiteY22" fmla="*/ 71438 h 533400"/>
              <a:gd name="connsiteX23" fmla="*/ 47616 w 495208"/>
              <a:gd name="connsiteY23" fmla="*/ 461962 h 533400"/>
              <a:gd name="connsiteX24" fmla="*/ 71424 w 495208"/>
              <a:gd name="connsiteY24" fmla="*/ 485775 h 533400"/>
              <a:gd name="connsiteX25" fmla="*/ 423784 w 495208"/>
              <a:gd name="connsiteY25" fmla="*/ 485775 h 533400"/>
              <a:gd name="connsiteX26" fmla="*/ 447592 w 495208"/>
              <a:gd name="connsiteY26" fmla="*/ 461962 h 533400"/>
              <a:gd name="connsiteX27" fmla="*/ 447592 w 495208"/>
              <a:gd name="connsiteY27" fmla="*/ 71438 h 533400"/>
              <a:gd name="connsiteX28" fmla="*/ 423784 w 495208"/>
              <a:gd name="connsiteY28" fmla="*/ 47625 h 533400"/>
              <a:gd name="connsiteX29" fmla="*/ 41664 w 495208"/>
              <a:gd name="connsiteY29" fmla="*/ 0 h 533400"/>
              <a:gd name="connsiteX30" fmla="*/ 453544 w 495208"/>
              <a:gd name="connsiteY30" fmla="*/ 0 h 533400"/>
              <a:gd name="connsiteX31" fmla="*/ 495208 w 495208"/>
              <a:gd name="connsiteY31" fmla="*/ 41672 h 533400"/>
              <a:gd name="connsiteX32" fmla="*/ 495208 w 495208"/>
              <a:gd name="connsiteY32" fmla="*/ 491728 h 533400"/>
              <a:gd name="connsiteX33" fmla="*/ 453544 w 495208"/>
              <a:gd name="connsiteY33" fmla="*/ 533400 h 533400"/>
              <a:gd name="connsiteX34" fmla="*/ 41664 w 495208"/>
              <a:gd name="connsiteY34" fmla="*/ 533400 h 533400"/>
              <a:gd name="connsiteX35" fmla="*/ 0 w 495208"/>
              <a:gd name="connsiteY35" fmla="*/ 491728 h 533400"/>
              <a:gd name="connsiteX36" fmla="*/ 0 w 495208"/>
              <a:gd name="connsiteY36" fmla="*/ 41672 h 533400"/>
              <a:gd name="connsiteX37" fmla="*/ 41664 w 495208"/>
              <a:gd name="connsiteY37" fmla="*/ 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95208" h="533400">
                <a:moveTo>
                  <a:pt x="195226" y="381028"/>
                </a:moveTo>
                <a:lnTo>
                  <a:pt x="385691" y="381028"/>
                </a:lnTo>
                <a:cubicBezTo>
                  <a:pt x="398833" y="381028"/>
                  <a:pt x="409499" y="391694"/>
                  <a:pt x="409499" y="404836"/>
                </a:cubicBezTo>
                <a:cubicBezTo>
                  <a:pt x="409499" y="417978"/>
                  <a:pt x="398833" y="428644"/>
                  <a:pt x="385691" y="428644"/>
                </a:cubicBezTo>
                <a:lnTo>
                  <a:pt x="195226" y="428644"/>
                </a:lnTo>
                <a:cubicBezTo>
                  <a:pt x="182084" y="428644"/>
                  <a:pt x="171418" y="417978"/>
                  <a:pt x="171418" y="404836"/>
                </a:cubicBezTo>
                <a:cubicBezTo>
                  <a:pt x="171418" y="391694"/>
                  <a:pt x="182084" y="381028"/>
                  <a:pt x="195226" y="381028"/>
                </a:cubicBezTo>
                <a:close/>
                <a:moveTo>
                  <a:pt x="195226" y="242842"/>
                </a:moveTo>
                <a:lnTo>
                  <a:pt x="385691" y="242842"/>
                </a:lnTo>
                <a:cubicBezTo>
                  <a:pt x="398833" y="242842"/>
                  <a:pt x="409499" y="253508"/>
                  <a:pt x="409499" y="266650"/>
                </a:cubicBezTo>
                <a:cubicBezTo>
                  <a:pt x="409499" y="279792"/>
                  <a:pt x="398833" y="290458"/>
                  <a:pt x="385691" y="290458"/>
                </a:cubicBezTo>
                <a:lnTo>
                  <a:pt x="195226" y="290458"/>
                </a:lnTo>
                <a:cubicBezTo>
                  <a:pt x="182084" y="290458"/>
                  <a:pt x="171418" y="279792"/>
                  <a:pt x="171418" y="266650"/>
                </a:cubicBezTo>
                <a:cubicBezTo>
                  <a:pt x="171418" y="253508"/>
                  <a:pt x="182084" y="242842"/>
                  <a:pt x="195226" y="242842"/>
                </a:cubicBezTo>
                <a:close/>
                <a:moveTo>
                  <a:pt x="195226" y="104756"/>
                </a:moveTo>
                <a:lnTo>
                  <a:pt x="385691" y="104756"/>
                </a:lnTo>
                <a:cubicBezTo>
                  <a:pt x="398833" y="104756"/>
                  <a:pt x="409499" y="115422"/>
                  <a:pt x="409499" y="128564"/>
                </a:cubicBezTo>
                <a:cubicBezTo>
                  <a:pt x="409499" y="141706"/>
                  <a:pt x="398833" y="152372"/>
                  <a:pt x="385691" y="152372"/>
                </a:cubicBezTo>
                <a:lnTo>
                  <a:pt x="195226" y="152372"/>
                </a:lnTo>
                <a:cubicBezTo>
                  <a:pt x="182084" y="152372"/>
                  <a:pt x="171418" y="141706"/>
                  <a:pt x="171418" y="128564"/>
                </a:cubicBezTo>
                <a:cubicBezTo>
                  <a:pt x="171418" y="115422"/>
                  <a:pt x="182084" y="104756"/>
                  <a:pt x="195226" y="104756"/>
                </a:cubicBezTo>
                <a:close/>
                <a:moveTo>
                  <a:pt x="71424" y="47625"/>
                </a:moveTo>
                <a:cubicBezTo>
                  <a:pt x="58282" y="47625"/>
                  <a:pt x="47616" y="58293"/>
                  <a:pt x="47616" y="71438"/>
                </a:cubicBezTo>
                <a:lnTo>
                  <a:pt x="47616" y="461962"/>
                </a:lnTo>
                <a:cubicBezTo>
                  <a:pt x="47616" y="475107"/>
                  <a:pt x="58282" y="485775"/>
                  <a:pt x="71424" y="485775"/>
                </a:cubicBezTo>
                <a:lnTo>
                  <a:pt x="423784" y="485775"/>
                </a:lnTo>
                <a:cubicBezTo>
                  <a:pt x="436926" y="485775"/>
                  <a:pt x="447592" y="475107"/>
                  <a:pt x="447592" y="461962"/>
                </a:cubicBezTo>
                <a:lnTo>
                  <a:pt x="447592" y="71438"/>
                </a:lnTo>
                <a:cubicBezTo>
                  <a:pt x="447592" y="58293"/>
                  <a:pt x="436926" y="47625"/>
                  <a:pt x="423784" y="47625"/>
                </a:cubicBezTo>
                <a:close/>
                <a:moveTo>
                  <a:pt x="41664" y="0"/>
                </a:moveTo>
                <a:lnTo>
                  <a:pt x="453544" y="0"/>
                </a:lnTo>
                <a:cubicBezTo>
                  <a:pt x="476543" y="0"/>
                  <a:pt x="495208" y="18669"/>
                  <a:pt x="495208" y="41672"/>
                </a:cubicBezTo>
                <a:lnTo>
                  <a:pt x="495208" y="491728"/>
                </a:lnTo>
                <a:cubicBezTo>
                  <a:pt x="495208" y="514731"/>
                  <a:pt x="476543" y="533400"/>
                  <a:pt x="453544" y="533400"/>
                </a:cubicBezTo>
                <a:lnTo>
                  <a:pt x="41664" y="533400"/>
                </a:lnTo>
                <a:cubicBezTo>
                  <a:pt x="18666" y="533400"/>
                  <a:pt x="0" y="514731"/>
                  <a:pt x="0" y="491728"/>
                </a:cubicBezTo>
                <a:lnTo>
                  <a:pt x="0" y="41672"/>
                </a:lnTo>
                <a:cubicBezTo>
                  <a:pt x="0" y="18669"/>
                  <a:pt x="18666" y="0"/>
                  <a:pt x="416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3" name="verified-commercial-list_57632">
            <a:extLst>
              <a:ext uri="{FF2B5EF4-FFF2-40B4-BE49-F238E27FC236}">
                <a16:creationId xmlns:a16="http://schemas.microsoft.com/office/drawing/2014/main" id="{5ABACF06-F928-A660-251B-F4BB6EAEA38E}"/>
              </a:ext>
            </a:extLst>
          </p:cNvPr>
          <p:cNvSpPr>
            <a:spLocks noChangeAspect="1"/>
          </p:cNvSpPr>
          <p:nvPr/>
        </p:nvSpPr>
        <p:spPr>
          <a:xfrm>
            <a:off x="2535065" y="5088899"/>
            <a:ext cx="297261" cy="344761"/>
          </a:xfrm>
          <a:custGeom>
            <a:avLst/>
            <a:gdLst>
              <a:gd name="connsiteX0" fmla="*/ 232301 w 523313"/>
              <a:gd name="connsiteY0" fmla="*/ 453100 h 606933"/>
              <a:gd name="connsiteX1" fmla="*/ 443362 w 523313"/>
              <a:gd name="connsiteY1" fmla="*/ 453100 h 606933"/>
              <a:gd name="connsiteX2" fmla="*/ 443362 w 523313"/>
              <a:gd name="connsiteY2" fmla="*/ 496498 h 606933"/>
              <a:gd name="connsiteX3" fmla="*/ 232301 w 523313"/>
              <a:gd name="connsiteY3" fmla="*/ 496498 h 606933"/>
              <a:gd name="connsiteX4" fmla="*/ 166906 w 523313"/>
              <a:gd name="connsiteY4" fmla="*/ 405116 h 606933"/>
              <a:gd name="connsiteX5" fmla="*/ 197654 w 523313"/>
              <a:gd name="connsiteY5" fmla="*/ 435818 h 606933"/>
              <a:gd name="connsiteX6" fmla="*/ 118601 w 523313"/>
              <a:gd name="connsiteY6" fmla="*/ 514704 h 606933"/>
              <a:gd name="connsiteX7" fmla="*/ 70777 w 523313"/>
              <a:gd name="connsiteY7" fmla="*/ 466951 h 606933"/>
              <a:gd name="connsiteX8" fmla="*/ 101525 w 523313"/>
              <a:gd name="connsiteY8" fmla="*/ 436249 h 606933"/>
              <a:gd name="connsiteX9" fmla="*/ 118601 w 523313"/>
              <a:gd name="connsiteY9" fmla="*/ 453300 h 606933"/>
              <a:gd name="connsiteX10" fmla="*/ 232301 w 523313"/>
              <a:gd name="connsiteY10" fmla="*/ 344783 h 606933"/>
              <a:gd name="connsiteX11" fmla="*/ 443362 w 523313"/>
              <a:gd name="connsiteY11" fmla="*/ 344783 h 606933"/>
              <a:gd name="connsiteX12" fmla="*/ 443362 w 523313"/>
              <a:gd name="connsiteY12" fmla="*/ 388251 h 606933"/>
              <a:gd name="connsiteX13" fmla="*/ 232301 w 523313"/>
              <a:gd name="connsiteY13" fmla="*/ 388251 h 606933"/>
              <a:gd name="connsiteX14" fmla="*/ 166906 w 523313"/>
              <a:gd name="connsiteY14" fmla="*/ 296939 h 606933"/>
              <a:gd name="connsiteX15" fmla="*/ 197654 w 523313"/>
              <a:gd name="connsiteY15" fmla="*/ 327627 h 606933"/>
              <a:gd name="connsiteX16" fmla="*/ 118601 w 523313"/>
              <a:gd name="connsiteY16" fmla="*/ 406527 h 606933"/>
              <a:gd name="connsiteX17" fmla="*/ 70777 w 523313"/>
              <a:gd name="connsiteY17" fmla="*/ 358795 h 606933"/>
              <a:gd name="connsiteX18" fmla="*/ 101525 w 523313"/>
              <a:gd name="connsiteY18" fmla="*/ 328106 h 606933"/>
              <a:gd name="connsiteX19" fmla="*/ 118601 w 523313"/>
              <a:gd name="connsiteY19" fmla="*/ 345150 h 606933"/>
              <a:gd name="connsiteX20" fmla="*/ 232301 w 523313"/>
              <a:gd name="connsiteY20" fmla="*/ 236606 h 606933"/>
              <a:gd name="connsiteX21" fmla="*/ 443362 w 523313"/>
              <a:gd name="connsiteY21" fmla="*/ 236606 h 606933"/>
              <a:gd name="connsiteX22" fmla="*/ 443362 w 523313"/>
              <a:gd name="connsiteY22" fmla="*/ 280004 h 606933"/>
              <a:gd name="connsiteX23" fmla="*/ 232301 w 523313"/>
              <a:gd name="connsiteY23" fmla="*/ 280004 h 606933"/>
              <a:gd name="connsiteX24" fmla="*/ 166906 w 523313"/>
              <a:gd name="connsiteY24" fmla="*/ 188762 h 606933"/>
              <a:gd name="connsiteX25" fmla="*/ 197654 w 523313"/>
              <a:gd name="connsiteY25" fmla="*/ 219470 h 606933"/>
              <a:gd name="connsiteX26" fmla="*/ 118601 w 523313"/>
              <a:gd name="connsiteY26" fmla="*/ 298421 h 606933"/>
              <a:gd name="connsiteX27" fmla="*/ 70777 w 523313"/>
              <a:gd name="connsiteY27" fmla="*/ 250610 h 606933"/>
              <a:gd name="connsiteX28" fmla="*/ 101525 w 523313"/>
              <a:gd name="connsiteY28" fmla="*/ 219902 h 606933"/>
              <a:gd name="connsiteX29" fmla="*/ 118601 w 523313"/>
              <a:gd name="connsiteY29" fmla="*/ 236956 h 606933"/>
              <a:gd name="connsiteX30" fmla="*/ 393684 w 523313"/>
              <a:gd name="connsiteY30" fmla="*/ 74154 h 606933"/>
              <a:gd name="connsiteX31" fmla="*/ 393684 w 523313"/>
              <a:gd name="connsiteY31" fmla="*/ 129434 h 606933"/>
              <a:gd name="connsiteX32" fmla="*/ 449096 w 523313"/>
              <a:gd name="connsiteY32" fmla="*/ 129434 h 606933"/>
              <a:gd name="connsiteX33" fmla="*/ 43513 w 523313"/>
              <a:gd name="connsiteY33" fmla="*/ 43448 h 606933"/>
              <a:gd name="connsiteX34" fmla="*/ 43513 w 523313"/>
              <a:gd name="connsiteY34" fmla="*/ 563533 h 606933"/>
              <a:gd name="connsiteX35" fmla="*/ 479848 w 523313"/>
              <a:gd name="connsiteY35" fmla="*/ 563533 h 606933"/>
              <a:gd name="connsiteX36" fmla="*/ 479848 w 523313"/>
              <a:gd name="connsiteY36" fmla="*/ 172883 h 606933"/>
              <a:gd name="connsiteX37" fmla="*/ 350219 w 523313"/>
              <a:gd name="connsiteY37" fmla="*/ 172883 h 606933"/>
              <a:gd name="connsiteX38" fmla="*/ 350219 w 523313"/>
              <a:gd name="connsiteY38" fmla="*/ 43448 h 606933"/>
              <a:gd name="connsiteX39" fmla="*/ 0 w 523313"/>
              <a:gd name="connsiteY39" fmla="*/ 0 h 606933"/>
              <a:gd name="connsiteX40" fmla="*/ 380971 w 523313"/>
              <a:gd name="connsiteY40" fmla="*/ 0 h 606933"/>
              <a:gd name="connsiteX41" fmla="*/ 523313 w 523313"/>
              <a:gd name="connsiteY41" fmla="*/ 142177 h 606933"/>
              <a:gd name="connsiteX42" fmla="*/ 523313 w 523313"/>
              <a:gd name="connsiteY42" fmla="*/ 606933 h 606933"/>
              <a:gd name="connsiteX43" fmla="*/ 0 w 523313"/>
              <a:gd name="connsiteY43" fmla="*/ 606933 h 606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23313" h="606933">
                <a:moveTo>
                  <a:pt x="232301" y="453100"/>
                </a:moveTo>
                <a:lnTo>
                  <a:pt x="443362" y="453100"/>
                </a:lnTo>
                <a:lnTo>
                  <a:pt x="443362" y="496498"/>
                </a:lnTo>
                <a:lnTo>
                  <a:pt x="232301" y="496498"/>
                </a:lnTo>
                <a:close/>
                <a:moveTo>
                  <a:pt x="166906" y="405116"/>
                </a:moveTo>
                <a:lnTo>
                  <a:pt x="197654" y="435818"/>
                </a:lnTo>
                <a:lnTo>
                  <a:pt x="118601" y="514704"/>
                </a:lnTo>
                <a:lnTo>
                  <a:pt x="70777" y="466951"/>
                </a:lnTo>
                <a:lnTo>
                  <a:pt x="101525" y="436249"/>
                </a:lnTo>
                <a:lnTo>
                  <a:pt x="118601" y="453300"/>
                </a:lnTo>
                <a:close/>
                <a:moveTo>
                  <a:pt x="232301" y="344783"/>
                </a:moveTo>
                <a:lnTo>
                  <a:pt x="443362" y="344783"/>
                </a:lnTo>
                <a:lnTo>
                  <a:pt x="443362" y="388251"/>
                </a:lnTo>
                <a:lnTo>
                  <a:pt x="232301" y="388251"/>
                </a:lnTo>
                <a:close/>
                <a:moveTo>
                  <a:pt x="166906" y="296939"/>
                </a:moveTo>
                <a:lnTo>
                  <a:pt x="197654" y="327627"/>
                </a:lnTo>
                <a:lnTo>
                  <a:pt x="118601" y="406527"/>
                </a:lnTo>
                <a:lnTo>
                  <a:pt x="70777" y="358795"/>
                </a:lnTo>
                <a:lnTo>
                  <a:pt x="101525" y="328106"/>
                </a:lnTo>
                <a:lnTo>
                  <a:pt x="118601" y="345150"/>
                </a:lnTo>
                <a:close/>
                <a:moveTo>
                  <a:pt x="232301" y="236606"/>
                </a:moveTo>
                <a:lnTo>
                  <a:pt x="443362" y="236606"/>
                </a:lnTo>
                <a:lnTo>
                  <a:pt x="443362" y="280004"/>
                </a:lnTo>
                <a:lnTo>
                  <a:pt x="232301" y="280004"/>
                </a:lnTo>
                <a:close/>
                <a:moveTo>
                  <a:pt x="166906" y="188762"/>
                </a:moveTo>
                <a:lnTo>
                  <a:pt x="197654" y="219470"/>
                </a:lnTo>
                <a:lnTo>
                  <a:pt x="118601" y="298421"/>
                </a:lnTo>
                <a:lnTo>
                  <a:pt x="70777" y="250610"/>
                </a:lnTo>
                <a:lnTo>
                  <a:pt x="101525" y="219902"/>
                </a:lnTo>
                <a:lnTo>
                  <a:pt x="118601" y="236956"/>
                </a:lnTo>
                <a:close/>
                <a:moveTo>
                  <a:pt x="393684" y="74154"/>
                </a:moveTo>
                <a:lnTo>
                  <a:pt x="393684" y="129434"/>
                </a:lnTo>
                <a:lnTo>
                  <a:pt x="449096" y="129434"/>
                </a:lnTo>
                <a:close/>
                <a:moveTo>
                  <a:pt x="43513" y="43448"/>
                </a:moveTo>
                <a:lnTo>
                  <a:pt x="43513" y="563533"/>
                </a:lnTo>
                <a:lnTo>
                  <a:pt x="479848" y="563533"/>
                </a:lnTo>
                <a:lnTo>
                  <a:pt x="479848" y="172883"/>
                </a:lnTo>
                <a:lnTo>
                  <a:pt x="350219" y="172883"/>
                </a:lnTo>
                <a:lnTo>
                  <a:pt x="350219" y="43448"/>
                </a:lnTo>
                <a:close/>
                <a:moveTo>
                  <a:pt x="0" y="0"/>
                </a:moveTo>
                <a:lnTo>
                  <a:pt x="380971" y="0"/>
                </a:lnTo>
                <a:lnTo>
                  <a:pt x="523313" y="142177"/>
                </a:lnTo>
                <a:lnTo>
                  <a:pt x="523313" y="606933"/>
                </a:lnTo>
                <a:lnTo>
                  <a:pt x="0" y="6069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4" name="list-menu_16051">
            <a:extLst>
              <a:ext uri="{FF2B5EF4-FFF2-40B4-BE49-F238E27FC236}">
                <a16:creationId xmlns:a16="http://schemas.microsoft.com/office/drawing/2014/main" id="{F13E7009-3B98-23DA-39D2-546A7CC9501A}"/>
              </a:ext>
            </a:extLst>
          </p:cNvPr>
          <p:cNvSpPr>
            <a:spLocks noChangeAspect="1"/>
          </p:cNvSpPr>
          <p:nvPr/>
        </p:nvSpPr>
        <p:spPr>
          <a:xfrm>
            <a:off x="3667397" y="5112607"/>
            <a:ext cx="308255" cy="307790"/>
          </a:xfrm>
          <a:custGeom>
            <a:avLst/>
            <a:gdLst>
              <a:gd name="connsiteX0" fmla="*/ 244898 w 609544"/>
              <a:gd name="connsiteY0" fmla="*/ 449008 h 608627"/>
              <a:gd name="connsiteX1" fmla="*/ 462378 w 609544"/>
              <a:gd name="connsiteY1" fmla="*/ 449008 h 608627"/>
              <a:gd name="connsiteX2" fmla="*/ 481820 w 609544"/>
              <a:gd name="connsiteY2" fmla="*/ 468414 h 608627"/>
              <a:gd name="connsiteX3" fmla="*/ 462378 w 609544"/>
              <a:gd name="connsiteY3" fmla="*/ 487819 h 608627"/>
              <a:gd name="connsiteX4" fmla="*/ 244898 w 609544"/>
              <a:gd name="connsiteY4" fmla="*/ 487819 h 608627"/>
              <a:gd name="connsiteX5" fmla="*/ 225456 w 609544"/>
              <a:gd name="connsiteY5" fmla="*/ 468414 h 608627"/>
              <a:gd name="connsiteX6" fmla="*/ 244898 w 609544"/>
              <a:gd name="connsiteY6" fmla="*/ 449008 h 608627"/>
              <a:gd name="connsiteX7" fmla="*/ 95193 w 609544"/>
              <a:gd name="connsiteY7" fmla="*/ 428191 h 608627"/>
              <a:gd name="connsiteX8" fmla="*/ 175849 w 609544"/>
              <a:gd name="connsiteY8" fmla="*/ 428191 h 608627"/>
              <a:gd name="connsiteX9" fmla="*/ 175849 w 609544"/>
              <a:gd name="connsiteY9" fmla="*/ 508777 h 608627"/>
              <a:gd name="connsiteX10" fmla="*/ 95193 w 609544"/>
              <a:gd name="connsiteY10" fmla="*/ 508777 h 608627"/>
              <a:gd name="connsiteX11" fmla="*/ 244898 w 609544"/>
              <a:gd name="connsiteY11" fmla="*/ 293693 h 608627"/>
              <a:gd name="connsiteX12" fmla="*/ 462378 w 609544"/>
              <a:gd name="connsiteY12" fmla="*/ 293693 h 608627"/>
              <a:gd name="connsiteX13" fmla="*/ 481820 w 609544"/>
              <a:gd name="connsiteY13" fmla="*/ 313098 h 608627"/>
              <a:gd name="connsiteX14" fmla="*/ 462378 w 609544"/>
              <a:gd name="connsiteY14" fmla="*/ 332504 h 608627"/>
              <a:gd name="connsiteX15" fmla="*/ 244898 w 609544"/>
              <a:gd name="connsiteY15" fmla="*/ 332504 h 608627"/>
              <a:gd name="connsiteX16" fmla="*/ 225456 w 609544"/>
              <a:gd name="connsiteY16" fmla="*/ 313098 h 608627"/>
              <a:gd name="connsiteX17" fmla="*/ 244898 w 609544"/>
              <a:gd name="connsiteY17" fmla="*/ 293693 h 608627"/>
              <a:gd name="connsiteX18" fmla="*/ 95193 w 609544"/>
              <a:gd name="connsiteY18" fmla="*/ 272877 h 608627"/>
              <a:gd name="connsiteX19" fmla="*/ 175849 w 609544"/>
              <a:gd name="connsiteY19" fmla="*/ 272877 h 608627"/>
              <a:gd name="connsiteX20" fmla="*/ 175849 w 609544"/>
              <a:gd name="connsiteY20" fmla="*/ 353463 h 608627"/>
              <a:gd name="connsiteX21" fmla="*/ 95193 w 609544"/>
              <a:gd name="connsiteY21" fmla="*/ 353463 h 608627"/>
              <a:gd name="connsiteX22" fmla="*/ 244898 w 609544"/>
              <a:gd name="connsiteY22" fmla="*/ 138308 h 608627"/>
              <a:gd name="connsiteX23" fmla="*/ 462378 w 609544"/>
              <a:gd name="connsiteY23" fmla="*/ 138308 h 608627"/>
              <a:gd name="connsiteX24" fmla="*/ 481820 w 609544"/>
              <a:gd name="connsiteY24" fmla="*/ 157749 h 608627"/>
              <a:gd name="connsiteX25" fmla="*/ 462378 w 609544"/>
              <a:gd name="connsiteY25" fmla="*/ 177190 h 608627"/>
              <a:gd name="connsiteX26" fmla="*/ 244898 w 609544"/>
              <a:gd name="connsiteY26" fmla="*/ 177190 h 608627"/>
              <a:gd name="connsiteX27" fmla="*/ 225456 w 609544"/>
              <a:gd name="connsiteY27" fmla="*/ 157749 h 608627"/>
              <a:gd name="connsiteX28" fmla="*/ 244898 w 609544"/>
              <a:gd name="connsiteY28" fmla="*/ 138308 h 608627"/>
              <a:gd name="connsiteX29" fmla="*/ 95193 w 609544"/>
              <a:gd name="connsiteY29" fmla="*/ 117562 h 608627"/>
              <a:gd name="connsiteX30" fmla="*/ 175849 w 609544"/>
              <a:gd name="connsiteY30" fmla="*/ 117562 h 608627"/>
              <a:gd name="connsiteX31" fmla="*/ 175849 w 609544"/>
              <a:gd name="connsiteY31" fmla="*/ 198148 h 608627"/>
              <a:gd name="connsiteX32" fmla="*/ 95193 w 609544"/>
              <a:gd name="connsiteY32" fmla="*/ 198148 h 608627"/>
              <a:gd name="connsiteX33" fmla="*/ 58339 w 609544"/>
              <a:gd name="connsiteY33" fmla="*/ 58251 h 608627"/>
              <a:gd name="connsiteX34" fmla="*/ 58339 w 609544"/>
              <a:gd name="connsiteY34" fmla="*/ 550376 h 608627"/>
              <a:gd name="connsiteX35" fmla="*/ 551205 w 609544"/>
              <a:gd name="connsiteY35" fmla="*/ 550376 h 608627"/>
              <a:gd name="connsiteX36" fmla="*/ 551205 w 609544"/>
              <a:gd name="connsiteY36" fmla="*/ 58251 h 608627"/>
              <a:gd name="connsiteX37" fmla="*/ 29083 w 609544"/>
              <a:gd name="connsiteY37" fmla="*/ 0 h 608627"/>
              <a:gd name="connsiteX38" fmla="*/ 580289 w 609544"/>
              <a:gd name="connsiteY38" fmla="*/ 0 h 608627"/>
              <a:gd name="connsiteX39" fmla="*/ 609544 w 609544"/>
              <a:gd name="connsiteY39" fmla="*/ 29211 h 608627"/>
              <a:gd name="connsiteX40" fmla="*/ 609544 w 609544"/>
              <a:gd name="connsiteY40" fmla="*/ 579416 h 608627"/>
              <a:gd name="connsiteX41" fmla="*/ 580289 w 609544"/>
              <a:gd name="connsiteY41" fmla="*/ 608627 h 608627"/>
              <a:gd name="connsiteX42" fmla="*/ 29083 w 609544"/>
              <a:gd name="connsiteY42" fmla="*/ 608627 h 608627"/>
              <a:gd name="connsiteX43" fmla="*/ 0 w 609544"/>
              <a:gd name="connsiteY43" fmla="*/ 579416 h 608627"/>
              <a:gd name="connsiteX44" fmla="*/ 0 w 609544"/>
              <a:gd name="connsiteY44" fmla="*/ 29211 h 608627"/>
              <a:gd name="connsiteX45" fmla="*/ 29083 w 609544"/>
              <a:gd name="connsiteY45" fmla="*/ 0 h 60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09544" h="608627">
                <a:moveTo>
                  <a:pt x="244898" y="449008"/>
                </a:moveTo>
                <a:lnTo>
                  <a:pt x="462378" y="449008"/>
                </a:lnTo>
                <a:cubicBezTo>
                  <a:pt x="473045" y="449008"/>
                  <a:pt x="481820" y="457766"/>
                  <a:pt x="481820" y="468414"/>
                </a:cubicBezTo>
                <a:cubicBezTo>
                  <a:pt x="481820" y="479233"/>
                  <a:pt x="473045" y="487819"/>
                  <a:pt x="462378" y="487819"/>
                </a:cubicBezTo>
                <a:lnTo>
                  <a:pt x="244898" y="487819"/>
                </a:lnTo>
                <a:cubicBezTo>
                  <a:pt x="234231" y="487819"/>
                  <a:pt x="225456" y="479233"/>
                  <a:pt x="225456" y="468414"/>
                </a:cubicBezTo>
                <a:cubicBezTo>
                  <a:pt x="225456" y="457766"/>
                  <a:pt x="234231" y="449008"/>
                  <a:pt x="244898" y="449008"/>
                </a:cubicBezTo>
                <a:close/>
                <a:moveTo>
                  <a:pt x="95193" y="428191"/>
                </a:moveTo>
                <a:lnTo>
                  <a:pt x="175849" y="428191"/>
                </a:lnTo>
                <a:lnTo>
                  <a:pt x="175849" y="508777"/>
                </a:lnTo>
                <a:lnTo>
                  <a:pt x="95193" y="508777"/>
                </a:lnTo>
                <a:close/>
                <a:moveTo>
                  <a:pt x="244898" y="293693"/>
                </a:moveTo>
                <a:lnTo>
                  <a:pt x="462378" y="293693"/>
                </a:lnTo>
                <a:cubicBezTo>
                  <a:pt x="473045" y="293693"/>
                  <a:pt x="481820" y="302451"/>
                  <a:pt x="481820" y="313098"/>
                </a:cubicBezTo>
                <a:cubicBezTo>
                  <a:pt x="481820" y="323917"/>
                  <a:pt x="473045" y="332504"/>
                  <a:pt x="462378" y="332504"/>
                </a:cubicBezTo>
                <a:lnTo>
                  <a:pt x="244898" y="332504"/>
                </a:lnTo>
                <a:cubicBezTo>
                  <a:pt x="234231" y="332504"/>
                  <a:pt x="225456" y="323917"/>
                  <a:pt x="225456" y="313098"/>
                </a:cubicBezTo>
                <a:cubicBezTo>
                  <a:pt x="225456" y="302451"/>
                  <a:pt x="234231" y="293693"/>
                  <a:pt x="244898" y="293693"/>
                </a:cubicBezTo>
                <a:close/>
                <a:moveTo>
                  <a:pt x="95193" y="272877"/>
                </a:moveTo>
                <a:lnTo>
                  <a:pt x="175849" y="272877"/>
                </a:lnTo>
                <a:lnTo>
                  <a:pt x="175849" y="353463"/>
                </a:lnTo>
                <a:lnTo>
                  <a:pt x="95193" y="353463"/>
                </a:lnTo>
                <a:close/>
                <a:moveTo>
                  <a:pt x="244898" y="138308"/>
                </a:moveTo>
                <a:lnTo>
                  <a:pt x="462378" y="138308"/>
                </a:lnTo>
                <a:cubicBezTo>
                  <a:pt x="473045" y="138308"/>
                  <a:pt x="481820" y="147082"/>
                  <a:pt x="481820" y="157749"/>
                </a:cubicBezTo>
                <a:cubicBezTo>
                  <a:pt x="481820" y="168588"/>
                  <a:pt x="473045" y="177190"/>
                  <a:pt x="462378" y="177190"/>
                </a:cubicBezTo>
                <a:lnTo>
                  <a:pt x="244898" y="177190"/>
                </a:lnTo>
                <a:cubicBezTo>
                  <a:pt x="234231" y="177190"/>
                  <a:pt x="225456" y="168588"/>
                  <a:pt x="225456" y="157749"/>
                </a:cubicBezTo>
                <a:cubicBezTo>
                  <a:pt x="225456" y="147082"/>
                  <a:pt x="234231" y="138308"/>
                  <a:pt x="244898" y="138308"/>
                </a:cubicBezTo>
                <a:close/>
                <a:moveTo>
                  <a:pt x="95193" y="117562"/>
                </a:moveTo>
                <a:lnTo>
                  <a:pt x="175849" y="117562"/>
                </a:lnTo>
                <a:lnTo>
                  <a:pt x="175849" y="198148"/>
                </a:lnTo>
                <a:lnTo>
                  <a:pt x="95193" y="198148"/>
                </a:lnTo>
                <a:close/>
                <a:moveTo>
                  <a:pt x="58339" y="58251"/>
                </a:moveTo>
                <a:lnTo>
                  <a:pt x="58339" y="550376"/>
                </a:lnTo>
                <a:lnTo>
                  <a:pt x="551205" y="550376"/>
                </a:lnTo>
                <a:lnTo>
                  <a:pt x="551205" y="58251"/>
                </a:lnTo>
                <a:close/>
                <a:moveTo>
                  <a:pt x="29083" y="0"/>
                </a:moveTo>
                <a:lnTo>
                  <a:pt x="580289" y="0"/>
                </a:lnTo>
                <a:cubicBezTo>
                  <a:pt x="596465" y="0"/>
                  <a:pt x="609544" y="13059"/>
                  <a:pt x="609544" y="29211"/>
                </a:cubicBezTo>
                <a:lnTo>
                  <a:pt x="609544" y="579416"/>
                </a:lnTo>
                <a:cubicBezTo>
                  <a:pt x="609544" y="595568"/>
                  <a:pt x="596465" y="608627"/>
                  <a:pt x="580289" y="608627"/>
                </a:cubicBezTo>
                <a:lnTo>
                  <a:pt x="29083" y="608627"/>
                </a:lnTo>
                <a:cubicBezTo>
                  <a:pt x="13079" y="608627"/>
                  <a:pt x="0" y="595568"/>
                  <a:pt x="0" y="579416"/>
                </a:cubicBezTo>
                <a:lnTo>
                  <a:pt x="0" y="29211"/>
                </a:lnTo>
                <a:cubicBezTo>
                  <a:pt x="0" y="13059"/>
                  <a:pt x="13079" y="0"/>
                  <a:pt x="290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grpSp>
        <p:nvGrpSpPr>
          <p:cNvPr id="15" name="18333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4E33C63-4B24-4BBB-4ABB-B671AA843E95}"/>
              </a:ext>
            </a:extLst>
          </p:cNvPr>
          <p:cNvGrpSpPr>
            <a:grpSpLocks noChangeAspect="1"/>
          </p:cNvGrpSpPr>
          <p:nvPr/>
        </p:nvGrpSpPr>
        <p:grpSpPr>
          <a:xfrm>
            <a:off x="5426500" y="1177738"/>
            <a:ext cx="5971988" cy="5127251"/>
            <a:chOff x="5740400" y="1123950"/>
            <a:chExt cx="5971988" cy="5127251"/>
          </a:xfrm>
        </p:grpSpPr>
        <p:grpSp>
          <p:nvGrpSpPr>
            <p:cNvPr id="16" name="iŝ1idê">
              <a:extLst>
                <a:ext uri="{FF2B5EF4-FFF2-40B4-BE49-F238E27FC236}">
                  <a16:creationId xmlns:a16="http://schemas.microsoft.com/office/drawing/2014/main" id="{04157BB2-80AD-7DE7-9DC0-05299A670CDD}"/>
                </a:ext>
              </a:extLst>
            </p:cNvPr>
            <p:cNvGrpSpPr/>
            <p:nvPr/>
          </p:nvGrpSpPr>
          <p:grpSpPr>
            <a:xfrm>
              <a:off x="6664241" y="1776327"/>
              <a:ext cx="889806" cy="3813807"/>
              <a:chOff x="6334041" y="1776327"/>
              <a:chExt cx="889806" cy="3813807"/>
            </a:xfrm>
          </p:grpSpPr>
          <p:sp>
            <p:nvSpPr>
              <p:cNvPr id="27" name="i$ļiḑe">
                <a:extLst>
                  <a:ext uri="{FF2B5EF4-FFF2-40B4-BE49-F238E27FC236}">
                    <a16:creationId xmlns:a16="http://schemas.microsoft.com/office/drawing/2014/main" id="{E104A5EF-78ED-D100-2D0A-2362E652D7BE}"/>
                  </a:ext>
                </a:extLst>
              </p:cNvPr>
              <p:cNvSpPr/>
              <p:nvPr/>
            </p:nvSpPr>
            <p:spPr>
              <a:xfrm>
                <a:off x="6334041" y="3236127"/>
                <a:ext cx="889806" cy="889802"/>
              </a:xfrm>
              <a:prstGeom prst="roundRect">
                <a:avLst>
                  <a:gd name="adj" fmla="val 15000"/>
                </a:avLst>
              </a:prstGeom>
              <a:solidFill>
                <a:srgbClr val="3A6AE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numCol="1" anchor="ctr">
                <a:normAutofit/>
              </a:bodyPr>
              <a:lstStyle/>
              <a:p>
                <a:pPr lvl="0">
                  <a:defRPr sz="3200"/>
                </a:pPr>
                <a:endParaRPr sz="160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8" name="ïṥliḍé">
                <a:extLst>
                  <a:ext uri="{FF2B5EF4-FFF2-40B4-BE49-F238E27FC236}">
                    <a16:creationId xmlns:a16="http://schemas.microsoft.com/office/drawing/2014/main" id="{5345A054-54D8-1592-CBCC-F1271EC887BF}"/>
                  </a:ext>
                </a:extLst>
              </p:cNvPr>
              <p:cNvSpPr/>
              <p:nvPr/>
            </p:nvSpPr>
            <p:spPr>
              <a:xfrm>
                <a:off x="6490019" y="1776327"/>
                <a:ext cx="577851" cy="577851"/>
              </a:xfrm>
              <a:prstGeom prst="roundRect">
                <a:avLst>
                  <a:gd name="adj" fmla="val 15000"/>
                </a:avLst>
              </a:prstGeom>
              <a:solidFill>
                <a:srgbClr val="3A6AE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numCol="1" anchor="ctr">
                <a:normAutofit/>
              </a:bodyPr>
              <a:lstStyle/>
              <a:p>
                <a:pPr lvl="0">
                  <a:defRPr sz="3200"/>
                </a:pPr>
                <a:endParaRPr sz="160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9" name="ïŝḻïḑê">
                <a:extLst>
                  <a:ext uri="{FF2B5EF4-FFF2-40B4-BE49-F238E27FC236}">
                    <a16:creationId xmlns:a16="http://schemas.microsoft.com/office/drawing/2014/main" id="{F80666CF-65B3-7453-8BFC-8FBE71E5698D}"/>
                  </a:ext>
                </a:extLst>
              </p:cNvPr>
              <p:cNvSpPr/>
              <p:nvPr/>
            </p:nvSpPr>
            <p:spPr>
              <a:xfrm>
                <a:off x="6490019" y="5012283"/>
                <a:ext cx="577851" cy="577851"/>
              </a:xfrm>
              <a:prstGeom prst="roundRect">
                <a:avLst>
                  <a:gd name="adj" fmla="val 15000"/>
                </a:avLst>
              </a:prstGeom>
              <a:solidFill>
                <a:srgbClr val="3A6AE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numCol="1" anchor="ctr">
                <a:normAutofit/>
              </a:bodyPr>
              <a:lstStyle/>
              <a:p>
                <a:endParaRPr sz="160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B5AAE8A9-4E37-F5BE-F05B-72681D22C8A3}"/>
                  </a:ext>
                </a:extLst>
              </p:cNvPr>
              <p:cNvCxnSpPr/>
              <p:nvPr/>
            </p:nvCxnSpPr>
            <p:spPr>
              <a:xfrm>
                <a:off x="6788297" y="2549769"/>
                <a:ext cx="0" cy="398209"/>
              </a:xfrm>
              <a:prstGeom prst="line">
                <a:avLst/>
              </a:prstGeom>
              <a:ln w="3175" cap="rnd">
                <a:solidFill>
                  <a:srgbClr val="3A6AEF"/>
                </a:solidFill>
                <a:round/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230C24A8-453A-52F4-7669-0E2090CC4F02}"/>
                  </a:ext>
                </a:extLst>
              </p:cNvPr>
              <p:cNvCxnSpPr/>
              <p:nvPr/>
            </p:nvCxnSpPr>
            <p:spPr>
              <a:xfrm>
                <a:off x="6788297" y="4418483"/>
                <a:ext cx="0" cy="398209"/>
              </a:xfrm>
              <a:prstGeom prst="line">
                <a:avLst/>
              </a:prstGeom>
              <a:ln w="3175" cap="rnd">
                <a:solidFill>
                  <a:srgbClr val="3A6AEF"/>
                </a:solidFill>
                <a:round/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ïṣḻïďè">
              <a:extLst>
                <a:ext uri="{FF2B5EF4-FFF2-40B4-BE49-F238E27FC236}">
                  <a16:creationId xmlns:a16="http://schemas.microsoft.com/office/drawing/2014/main" id="{298913BD-B6CF-3956-630A-122A684D8C58}"/>
                </a:ext>
              </a:extLst>
            </p:cNvPr>
            <p:cNvGrpSpPr/>
            <p:nvPr/>
          </p:nvGrpSpPr>
          <p:grpSpPr>
            <a:xfrm>
              <a:off x="7708899" y="1314000"/>
              <a:ext cx="3811589" cy="1633978"/>
              <a:chOff x="600814" y="3564001"/>
              <a:chExt cx="3096344" cy="1633978"/>
            </a:xfrm>
          </p:grpSpPr>
          <p:sp>
            <p:nvSpPr>
              <p:cNvPr id="25" name="î$ļiḍê">
                <a:extLst>
                  <a:ext uri="{FF2B5EF4-FFF2-40B4-BE49-F238E27FC236}">
                    <a16:creationId xmlns:a16="http://schemas.microsoft.com/office/drawing/2014/main" id="{1866BB76-FD50-ABEF-A57C-34EB3B73F870}"/>
                  </a:ext>
                </a:extLst>
              </p:cNvPr>
              <p:cNvSpPr txBox="1"/>
              <p:nvPr/>
            </p:nvSpPr>
            <p:spPr>
              <a:xfrm>
                <a:off x="600814" y="4035821"/>
                <a:ext cx="3096344" cy="116215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点击输入标题点击输入相关标题。点击输入标题。点击输入标题。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6" name="iśḷïḓê">
                <a:extLst>
                  <a:ext uri="{FF2B5EF4-FFF2-40B4-BE49-F238E27FC236}">
                    <a16:creationId xmlns:a16="http://schemas.microsoft.com/office/drawing/2014/main" id="{9A98B24F-EBD6-6943-08C2-1FD95C15DF1C}"/>
                  </a:ext>
                </a:extLst>
              </p:cNvPr>
              <p:cNvSpPr txBox="1"/>
              <p:nvPr/>
            </p:nvSpPr>
            <p:spPr>
              <a:xfrm>
                <a:off x="600814" y="3564001"/>
                <a:ext cx="3096344" cy="471820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/>
              <a:p>
                <a:pPr lvl="0">
                  <a:defRPr/>
                </a:pPr>
                <a:r>
                  <a:rPr lang="zh-CN" altLang="en-US" sz="2000" b="1" cap="all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输入小标题</a:t>
                </a:r>
              </a:p>
            </p:txBody>
          </p:sp>
        </p:grpSp>
        <p:grpSp>
          <p:nvGrpSpPr>
            <p:cNvPr id="18" name="iSḻiḍê">
              <a:extLst>
                <a:ext uri="{FF2B5EF4-FFF2-40B4-BE49-F238E27FC236}">
                  <a16:creationId xmlns:a16="http://schemas.microsoft.com/office/drawing/2014/main" id="{5BF3EA7D-DBF9-194D-31E9-0634A6F72A18}"/>
                </a:ext>
              </a:extLst>
            </p:cNvPr>
            <p:cNvGrpSpPr/>
            <p:nvPr/>
          </p:nvGrpSpPr>
          <p:grpSpPr>
            <a:xfrm>
              <a:off x="7708899" y="4646703"/>
              <a:ext cx="3811589" cy="1604498"/>
              <a:chOff x="600814" y="3671577"/>
              <a:chExt cx="3096344" cy="1604498"/>
            </a:xfrm>
          </p:grpSpPr>
          <p:sp>
            <p:nvSpPr>
              <p:cNvPr id="23" name="ïŝḷiḍé">
                <a:extLst>
                  <a:ext uri="{FF2B5EF4-FFF2-40B4-BE49-F238E27FC236}">
                    <a16:creationId xmlns:a16="http://schemas.microsoft.com/office/drawing/2014/main" id="{9A558908-9753-0568-FE9C-26CB758B2799}"/>
                  </a:ext>
                </a:extLst>
              </p:cNvPr>
              <p:cNvSpPr txBox="1"/>
              <p:nvPr/>
            </p:nvSpPr>
            <p:spPr>
              <a:xfrm>
                <a:off x="600814" y="4143397"/>
                <a:ext cx="3096344" cy="113267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点击输入标题点击输入相关标题。点击输入标题。点击输入标题。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4" name="ïśḻïḍê">
                <a:extLst>
                  <a:ext uri="{FF2B5EF4-FFF2-40B4-BE49-F238E27FC236}">
                    <a16:creationId xmlns:a16="http://schemas.microsoft.com/office/drawing/2014/main" id="{1D10EDB3-F3CB-9FAB-1CEC-8F9206778A6C}"/>
                  </a:ext>
                </a:extLst>
              </p:cNvPr>
              <p:cNvSpPr txBox="1"/>
              <p:nvPr/>
            </p:nvSpPr>
            <p:spPr>
              <a:xfrm>
                <a:off x="600814" y="3671577"/>
                <a:ext cx="3096344" cy="471820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/>
              <a:p>
                <a:pPr lvl="0">
                  <a:defRPr/>
                </a:pPr>
                <a:r>
                  <a:rPr lang="zh-CN" altLang="en-US" sz="2000" b="1" cap="all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输入小标题</a:t>
                </a:r>
              </a:p>
            </p:txBody>
          </p:sp>
        </p:grpSp>
        <p:grpSp>
          <p:nvGrpSpPr>
            <p:cNvPr id="19" name="îṩ1îḋê">
              <a:extLst>
                <a:ext uri="{FF2B5EF4-FFF2-40B4-BE49-F238E27FC236}">
                  <a16:creationId xmlns:a16="http://schemas.microsoft.com/office/drawing/2014/main" id="{7296D59C-DAFD-988F-256B-8D9F773B94EF}"/>
                </a:ext>
              </a:extLst>
            </p:cNvPr>
            <p:cNvGrpSpPr/>
            <p:nvPr/>
          </p:nvGrpSpPr>
          <p:grpSpPr>
            <a:xfrm>
              <a:off x="7712626" y="3163177"/>
              <a:ext cx="3999762" cy="1107117"/>
              <a:chOff x="3155538" y="4778690"/>
              <a:chExt cx="3726592" cy="1107117"/>
            </a:xfrm>
          </p:grpSpPr>
          <p:sp>
            <p:nvSpPr>
              <p:cNvPr id="21" name="isḷiḋé">
                <a:extLst>
                  <a:ext uri="{FF2B5EF4-FFF2-40B4-BE49-F238E27FC236}">
                    <a16:creationId xmlns:a16="http://schemas.microsoft.com/office/drawing/2014/main" id="{C9E042ED-B9B8-5926-39C9-58E595606BA3}"/>
                  </a:ext>
                </a:extLst>
              </p:cNvPr>
              <p:cNvSpPr/>
              <p:nvPr/>
            </p:nvSpPr>
            <p:spPr bwMode="auto">
              <a:xfrm>
                <a:off x="3155538" y="5330447"/>
                <a:ext cx="3726592" cy="5553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defTabSz="914400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点击输入标题点击输入相关标题。点击输入标题。</a:t>
                </a:r>
                <a:endParaRPr lang="en-US" altLang="zh-CN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2" name="îšlíḓe">
                <a:extLst>
                  <a:ext uri="{FF2B5EF4-FFF2-40B4-BE49-F238E27FC236}">
                    <a16:creationId xmlns:a16="http://schemas.microsoft.com/office/drawing/2014/main" id="{6B28256E-3E51-443F-167A-A96F74E3F080}"/>
                  </a:ext>
                </a:extLst>
              </p:cNvPr>
              <p:cNvSpPr txBox="1"/>
              <p:nvPr/>
            </p:nvSpPr>
            <p:spPr bwMode="auto">
              <a:xfrm>
                <a:off x="3155538" y="4778690"/>
                <a:ext cx="3492795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rIns="9000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defTabSz="914400">
                  <a:defRPr/>
                </a:pPr>
                <a:r>
                  <a:rPr lang="zh-CN" altLang="en-US" sz="2000" b="1" cap="all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输入小标题</a:t>
                </a:r>
              </a:p>
            </p:txBody>
          </p:sp>
        </p:grp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F034258-2A34-2EBB-3B40-885F8EDEC932}"/>
                </a:ext>
              </a:extLst>
            </p:cNvPr>
            <p:cNvCxnSpPr/>
            <p:nvPr/>
          </p:nvCxnSpPr>
          <p:spPr>
            <a:xfrm>
              <a:off x="5740400" y="1123950"/>
              <a:ext cx="0" cy="5019675"/>
            </a:xfrm>
            <a:prstGeom prst="line">
              <a:avLst/>
            </a:prstGeom>
            <a:ln>
              <a:solidFill>
                <a:srgbClr val="3A6A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iconfont-1188-857664">
            <a:extLst>
              <a:ext uri="{FF2B5EF4-FFF2-40B4-BE49-F238E27FC236}">
                <a16:creationId xmlns:a16="http://schemas.microsoft.com/office/drawing/2014/main" id="{BB257AD9-D7A0-B731-3E93-99C5D929D328}"/>
              </a:ext>
            </a:extLst>
          </p:cNvPr>
          <p:cNvSpPr>
            <a:spLocks noChangeAspect="1"/>
          </p:cNvSpPr>
          <p:nvPr/>
        </p:nvSpPr>
        <p:spPr>
          <a:xfrm>
            <a:off x="6628551" y="1949824"/>
            <a:ext cx="330622" cy="344764"/>
          </a:xfrm>
          <a:custGeom>
            <a:avLst/>
            <a:gdLst>
              <a:gd name="T0" fmla="*/ 10720 w 11200"/>
              <a:gd name="T1" fmla="*/ 3840 h 11680"/>
              <a:gd name="T2" fmla="*/ 7360 w 11200"/>
              <a:gd name="T3" fmla="*/ 3840 h 11680"/>
              <a:gd name="T4" fmla="*/ 7040 w 11200"/>
              <a:gd name="T5" fmla="*/ 3440 h 11680"/>
              <a:gd name="T6" fmla="*/ 7040 w 11200"/>
              <a:gd name="T7" fmla="*/ 3440 h 11680"/>
              <a:gd name="T8" fmla="*/ 7440 w 11200"/>
              <a:gd name="T9" fmla="*/ 3040 h 11680"/>
              <a:gd name="T10" fmla="*/ 10800 w 11200"/>
              <a:gd name="T11" fmla="*/ 3040 h 11680"/>
              <a:gd name="T12" fmla="*/ 11200 w 11200"/>
              <a:gd name="T13" fmla="*/ 3440 h 11680"/>
              <a:gd name="T14" fmla="*/ 11200 w 11200"/>
              <a:gd name="T15" fmla="*/ 3440 h 11680"/>
              <a:gd name="T16" fmla="*/ 10720 w 11200"/>
              <a:gd name="T17" fmla="*/ 3840 h 11680"/>
              <a:gd name="T18" fmla="*/ 10720 w 11200"/>
              <a:gd name="T19" fmla="*/ 8240 h 11680"/>
              <a:gd name="T20" fmla="*/ 7360 w 11200"/>
              <a:gd name="T21" fmla="*/ 8240 h 11680"/>
              <a:gd name="T22" fmla="*/ 6960 w 11200"/>
              <a:gd name="T23" fmla="*/ 7840 h 11680"/>
              <a:gd name="T24" fmla="*/ 6960 w 11200"/>
              <a:gd name="T25" fmla="*/ 7840 h 11680"/>
              <a:gd name="T26" fmla="*/ 7360 w 11200"/>
              <a:gd name="T27" fmla="*/ 7440 h 11680"/>
              <a:gd name="T28" fmla="*/ 10720 w 11200"/>
              <a:gd name="T29" fmla="*/ 7440 h 11680"/>
              <a:gd name="T30" fmla="*/ 11120 w 11200"/>
              <a:gd name="T31" fmla="*/ 7840 h 11680"/>
              <a:gd name="T32" fmla="*/ 11120 w 11200"/>
              <a:gd name="T33" fmla="*/ 7840 h 11680"/>
              <a:gd name="T34" fmla="*/ 10720 w 11200"/>
              <a:gd name="T35" fmla="*/ 8240 h 11680"/>
              <a:gd name="T36" fmla="*/ 10800 w 11200"/>
              <a:gd name="T37" fmla="*/ 1040 h 11680"/>
              <a:gd name="T38" fmla="*/ 2880 w 11200"/>
              <a:gd name="T39" fmla="*/ 1040 h 11680"/>
              <a:gd name="T40" fmla="*/ 1520 w 11200"/>
              <a:gd name="T41" fmla="*/ 0 h 11680"/>
              <a:gd name="T42" fmla="*/ 0 w 11200"/>
              <a:gd name="T43" fmla="*/ 1440 h 11680"/>
              <a:gd name="T44" fmla="*/ 1440 w 11200"/>
              <a:gd name="T45" fmla="*/ 2880 h 11680"/>
              <a:gd name="T46" fmla="*/ 2880 w 11200"/>
              <a:gd name="T47" fmla="*/ 1840 h 11680"/>
              <a:gd name="T48" fmla="*/ 10720 w 11200"/>
              <a:gd name="T49" fmla="*/ 1840 h 11680"/>
              <a:gd name="T50" fmla="*/ 11200 w 11200"/>
              <a:gd name="T51" fmla="*/ 1440 h 11680"/>
              <a:gd name="T52" fmla="*/ 10800 w 11200"/>
              <a:gd name="T53" fmla="*/ 1040 h 11680"/>
              <a:gd name="T54" fmla="*/ 1520 w 11200"/>
              <a:gd name="T55" fmla="*/ 2320 h 11680"/>
              <a:gd name="T56" fmla="*/ 640 w 11200"/>
              <a:gd name="T57" fmla="*/ 1440 h 11680"/>
              <a:gd name="T58" fmla="*/ 1520 w 11200"/>
              <a:gd name="T59" fmla="*/ 560 h 11680"/>
              <a:gd name="T60" fmla="*/ 2400 w 11200"/>
              <a:gd name="T61" fmla="*/ 1440 h 11680"/>
              <a:gd name="T62" fmla="*/ 1520 w 11200"/>
              <a:gd name="T63" fmla="*/ 2320 h 11680"/>
              <a:gd name="T64" fmla="*/ 10800 w 11200"/>
              <a:gd name="T65" fmla="*/ 5200 h 11680"/>
              <a:gd name="T66" fmla="*/ 2960 w 11200"/>
              <a:gd name="T67" fmla="*/ 5200 h 11680"/>
              <a:gd name="T68" fmla="*/ 1520 w 11200"/>
              <a:gd name="T69" fmla="*/ 4080 h 11680"/>
              <a:gd name="T70" fmla="*/ 80 w 11200"/>
              <a:gd name="T71" fmla="*/ 5520 h 11680"/>
              <a:gd name="T72" fmla="*/ 1520 w 11200"/>
              <a:gd name="T73" fmla="*/ 6960 h 11680"/>
              <a:gd name="T74" fmla="*/ 2960 w 11200"/>
              <a:gd name="T75" fmla="*/ 5920 h 11680"/>
              <a:gd name="T76" fmla="*/ 10800 w 11200"/>
              <a:gd name="T77" fmla="*/ 5920 h 11680"/>
              <a:gd name="T78" fmla="*/ 11200 w 11200"/>
              <a:gd name="T79" fmla="*/ 5520 h 11680"/>
              <a:gd name="T80" fmla="*/ 10800 w 11200"/>
              <a:gd name="T81" fmla="*/ 5200 h 11680"/>
              <a:gd name="T82" fmla="*/ 1520 w 11200"/>
              <a:gd name="T83" fmla="*/ 6400 h 11680"/>
              <a:gd name="T84" fmla="*/ 640 w 11200"/>
              <a:gd name="T85" fmla="*/ 5520 h 11680"/>
              <a:gd name="T86" fmla="*/ 1520 w 11200"/>
              <a:gd name="T87" fmla="*/ 4640 h 11680"/>
              <a:gd name="T88" fmla="*/ 2400 w 11200"/>
              <a:gd name="T89" fmla="*/ 5600 h 11680"/>
              <a:gd name="T90" fmla="*/ 1520 w 11200"/>
              <a:gd name="T91" fmla="*/ 6400 h 11680"/>
              <a:gd name="T92" fmla="*/ 10800 w 11200"/>
              <a:gd name="T93" fmla="*/ 9840 h 11680"/>
              <a:gd name="T94" fmla="*/ 2960 w 11200"/>
              <a:gd name="T95" fmla="*/ 9840 h 11680"/>
              <a:gd name="T96" fmla="*/ 1520 w 11200"/>
              <a:gd name="T97" fmla="*/ 8800 h 11680"/>
              <a:gd name="T98" fmla="*/ 80 w 11200"/>
              <a:gd name="T99" fmla="*/ 10240 h 11680"/>
              <a:gd name="T100" fmla="*/ 1520 w 11200"/>
              <a:gd name="T101" fmla="*/ 11680 h 11680"/>
              <a:gd name="T102" fmla="*/ 2960 w 11200"/>
              <a:gd name="T103" fmla="*/ 10640 h 11680"/>
              <a:gd name="T104" fmla="*/ 10800 w 11200"/>
              <a:gd name="T105" fmla="*/ 10640 h 11680"/>
              <a:gd name="T106" fmla="*/ 11200 w 11200"/>
              <a:gd name="T107" fmla="*/ 10240 h 11680"/>
              <a:gd name="T108" fmla="*/ 10800 w 11200"/>
              <a:gd name="T109" fmla="*/ 9840 h 11680"/>
              <a:gd name="T110" fmla="*/ 1520 w 11200"/>
              <a:gd name="T111" fmla="*/ 11040 h 11680"/>
              <a:gd name="T112" fmla="*/ 640 w 11200"/>
              <a:gd name="T113" fmla="*/ 10160 h 11680"/>
              <a:gd name="T114" fmla="*/ 1520 w 11200"/>
              <a:gd name="T115" fmla="*/ 9280 h 11680"/>
              <a:gd name="T116" fmla="*/ 2400 w 11200"/>
              <a:gd name="T117" fmla="*/ 10160 h 11680"/>
              <a:gd name="T118" fmla="*/ 1520 w 11200"/>
              <a:gd name="T119" fmla="*/ 11040 h 11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1200" h="11680">
                <a:moveTo>
                  <a:pt x="10720" y="3840"/>
                </a:moveTo>
                <a:lnTo>
                  <a:pt x="7360" y="3840"/>
                </a:lnTo>
                <a:cubicBezTo>
                  <a:pt x="7200" y="3840"/>
                  <a:pt x="7040" y="3680"/>
                  <a:pt x="7040" y="3440"/>
                </a:cubicBezTo>
                <a:lnTo>
                  <a:pt x="7040" y="3440"/>
                </a:lnTo>
                <a:cubicBezTo>
                  <a:pt x="7040" y="3200"/>
                  <a:pt x="7200" y="3040"/>
                  <a:pt x="7440" y="3040"/>
                </a:cubicBezTo>
                <a:lnTo>
                  <a:pt x="10800" y="3040"/>
                </a:lnTo>
                <a:cubicBezTo>
                  <a:pt x="11040" y="3040"/>
                  <a:pt x="11200" y="3200"/>
                  <a:pt x="11200" y="3440"/>
                </a:cubicBezTo>
                <a:lnTo>
                  <a:pt x="11200" y="3440"/>
                </a:lnTo>
                <a:cubicBezTo>
                  <a:pt x="11120" y="3680"/>
                  <a:pt x="10960" y="3840"/>
                  <a:pt x="10720" y="3840"/>
                </a:cubicBezTo>
                <a:close/>
                <a:moveTo>
                  <a:pt x="10720" y="8240"/>
                </a:moveTo>
                <a:lnTo>
                  <a:pt x="7360" y="8240"/>
                </a:lnTo>
                <a:cubicBezTo>
                  <a:pt x="7120" y="8240"/>
                  <a:pt x="6960" y="8080"/>
                  <a:pt x="6960" y="7840"/>
                </a:cubicBezTo>
                <a:lnTo>
                  <a:pt x="6960" y="7840"/>
                </a:lnTo>
                <a:cubicBezTo>
                  <a:pt x="6960" y="7600"/>
                  <a:pt x="7120" y="7440"/>
                  <a:pt x="7360" y="7440"/>
                </a:cubicBezTo>
                <a:lnTo>
                  <a:pt x="10720" y="7440"/>
                </a:lnTo>
                <a:cubicBezTo>
                  <a:pt x="10960" y="7440"/>
                  <a:pt x="11120" y="7600"/>
                  <a:pt x="11120" y="7840"/>
                </a:cubicBezTo>
                <a:lnTo>
                  <a:pt x="11120" y="7840"/>
                </a:lnTo>
                <a:cubicBezTo>
                  <a:pt x="11120" y="8080"/>
                  <a:pt x="10960" y="8240"/>
                  <a:pt x="10720" y="8240"/>
                </a:cubicBezTo>
                <a:close/>
                <a:moveTo>
                  <a:pt x="10800" y="1040"/>
                </a:moveTo>
                <a:lnTo>
                  <a:pt x="2880" y="1040"/>
                </a:lnTo>
                <a:cubicBezTo>
                  <a:pt x="2720" y="400"/>
                  <a:pt x="2160" y="0"/>
                  <a:pt x="1520" y="0"/>
                </a:cubicBezTo>
                <a:cubicBezTo>
                  <a:pt x="720" y="0"/>
                  <a:pt x="0" y="640"/>
                  <a:pt x="0" y="1440"/>
                </a:cubicBezTo>
                <a:cubicBezTo>
                  <a:pt x="0" y="2240"/>
                  <a:pt x="640" y="2880"/>
                  <a:pt x="1440" y="2880"/>
                </a:cubicBezTo>
                <a:cubicBezTo>
                  <a:pt x="2080" y="2880"/>
                  <a:pt x="2640" y="2400"/>
                  <a:pt x="2880" y="1840"/>
                </a:cubicBezTo>
                <a:lnTo>
                  <a:pt x="10720" y="1840"/>
                </a:lnTo>
                <a:cubicBezTo>
                  <a:pt x="10960" y="1840"/>
                  <a:pt x="11200" y="1680"/>
                  <a:pt x="11200" y="1440"/>
                </a:cubicBezTo>
                <a:cubicBezTo>
                  <a:pt x="11200" y="1200"/>
                  <a:pt x="10960" y="1040"/>
                  <a:pt x="10800" y="1040"/>
                </a:cubicBezTo>
                <a:close/>
                <a:moveTo>
                  <a:pt x="1520" y="2320"/>
                </a:moveTo>
                <a:cubicBezTo>
                  <a:pt x="1040" y="2320"/>
                  <a:pt x="640" y="1920"/>
                  <a:pt x="640" y="1440"/>
                </a:cubicBezTo>
                <a:cubicBezTo>
                  <a:pt x="640" y="960"/>
                  <a:pt x="1040" y="560"/>
                  <a:pt x="1520" y="560"/>
                </a:cubicBezTo>
                <a:cubicBezTo>
                  <a:pt x="2000" y="560"/>
                  <a:pt x="2400" y="960"/>
                  <a:pt x="2400" y="1440"/>
                </a:cubicBezTo>
                <a:cubicBezTo>
                  <a:pt x="2320" y="1920"/>
                  <a:pt x="2000" y="2320"/>
                  <a:pt x="1520" y="2320"/>
                </a:cubicBezTo>
                <a:close/>
                <a:moveTo>
                  <a:pt x="10800" y="5200"/>
                </a:moveTo>
                <a:lnTo>
                  <a:pt x="2960" y="5200"/>
                </a:lnTo>
                <a:cubicBezTo>
                  <a:pt x="2720" y="4560"/>
                  <a:pt x="2160" y="4080"/>
                  <a:pt x="1520" y="4080"/>
                </a:cubicBezTo>
                <a:cubicBezTo>
                  <a:pt x="720" y="4080"/>
                  <a:pt x="80" y="4720"/>
                  <a:pt x="80" y="5520"/>
                </a:cubicBezTo>
                <a:cubicBezTo>
                  <a:pt x="80" y="6320"/>
                  <a:pt x="720" y="6960"/>
                  <a:pt x="1520" y="6960"/>
                </a:cubicBezTo>
                <a:cubicBezTo>
                  <a:pt x="2160" y="6960"/>
                  <a:pt x="2720" y="6480"/>
                  <a:pt x="2960" y="5920"/>
                </a:cubicBezTo>
                <a:lnTo>
                  <a:pt x="10800" y="5920"/>
                </a:lnTo>
                <a:cubicBezTo>
                  <a:pt x="11040" y="5920"/>
                  <a:pt x="11200" y="5760"/>
                  <a:pt x="11200" y="5520"/>
                </a:cubicBezTo>
                <a:cubicBezTo>
                  <a:pt x="11200" y="5280"/>
                  <a:pt x="11040" y="5200"/>
                  <a:pt x="10800" y="5200"/>
                </a:cubicBezTo>
                <a:close/>
                <a:moveTo>
                  <a:pt x="1520" y="6400"/>
                </a:moveTo>
                <a:cubicBezTo>
                  <a:pt x="1040" y="6400"/>
                  <a:pt x="640" y="6000"/>
                  <a:pt x="640" y="5520"/>
                </a:cubicBezTo>
                <a:cubicBezTo>
                  <a:pt x="640" y="5040"/>
                  <a:pt x="1040" y="4640"/>
                  <a:pt x="1520" y="4640"/>
                </a:cubicBezTo>
                <a:cubicBezTo>
                  <a:pt x="2000" y="4720"/>
                  <a:pt x="2400" y="5120"/>
                  <a:pt x="2400" y="5600"/>
                </a:cubicBezTo>
                <a:cubicBezTo>
                  <a:pt x="2400" y="6000"/>
                  <a:pt x="2000" y="6400"/>
                  <a:pt x="1520" y="6400"/>
                </a:cubicBezTo>
                <a:close/>
                <a:moveTo>
                  <a:pt x="10800" y="9840"/>
                </a:moveTo>
                <a:lnTo>
                  <a:pt x="2960" y="9840"/>
                </a:lnTo>
                <a:cubicBezTo>
                  <a:pt x="2800" y="9200"/>
                  <a:pt x="2240" y="8800"/>
                  <a:pt x="1520" y="8800"/>
                </a:cubicBezTo>
                <a:cubicBezTo>
                  <a:pt x="720" y="8800"/>
                  <a:pt x="80" y="9440"/>
                  <a:pt x="80" y="10240"/>
                </a:cubicBezTo>
                <a:cubicBezTo>
                  <a:pt x="80" y="11040"/>
                  <a:pt x="720" y="11680"/>
                  <a:pt x="1520" y="11680"/>
                </a:cubicBezTo>
                <a:cubicBezTo>
                  <a:pt x="2160" y="11680"/>
                  <a:pt x="2720" y="11200"/>
                  <a:pt x="2960" y="10640"/>
                </a:cubicBezTo>
                <a:lnTo>
                  <a:pt x="10800" y="10640"/>
                </a:lnTo>
                <a:cubicBezTo>
                  <a:pt x="11040" y="10640"/>
                  <a:pt x="11200" y="10480"/>
                  <a:pt x="11200" y="10240"/>
                </a:cubicBezTo>
                <a:cubicBezTo>
                  <a:pt x="11200" y="10000"/>
                  <a:pt x="11040" y="9840"/>
                  <a:pt x="10800" y="9840"/>
                </a:cubicBezTo>
                <a:close/>
                <a:moveTo>
                  <a:pt x="1520" y="11040"/>
                </a:moveTo>
                <a:cubicBezTo>
                  <a:pt x="1040" y="11040"/>
                  <a:pt x="640" y="10640"/>
                  <a:pt x="640" y="10160"/>
                </a:cubicBezTo>
                <a:cubicBezTo>
                  <a:pt x="640" y="9680"/>
                  <a:pt x="1040" y="9280"/>
                  <a:pt x="1520" y="9280"/>
                </a:cubicBezTo>
                <a:cubicBezTo>
                  <a:pt x="2000" y="9280"/>
                  <a:pt x="2400" y="9680"/>
                  <a:pt x="2400" y="10160"/>
                </a:cubicBezTo>
                <a:cubicBezTo>
                  <a:pt x="2400" y="10720"/>
                  <a:pt x="2000" y="11040"/>
                  <a:pt x="1520" y="110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3" name="iconfont-10026-4294054">
            <a:extLst>
              <a:ext uri="{FF2B5EF4-FFF2-40B4-BE49-F238E27FC236}">
                <a16:creationId xmlns:a16="http://schemas.microsoft.com/office/drawing/2014/main" id="{AE824B0D-E48B-164B-43EA-69115062C4F3}"/>
              </a:ext>
            </a:extLst>
          </p:cNvPr>
          <p:cNvSpPr>
            <a:spLocks noChangeAspect="1"/>
          </p:cNvSpPr>
          <p:nvPr/>
        </p:nvSpPr>
        <p:spPr>
          <a:xfrm>
            <a:off x="6628552" y="5217459"/>
            <a:ext cx="342244" cy="299487"/>
          </a:xfrm>
          <a:custGeom>
            <a:avLst/>
            <a:gdLst>
              <a:gd name="T0" fmla="*/ 5034 w 11506"/>
              <a:gd name="T1" fmla="*/ 7191 h 10068"/>
              <a:gd name="T2" fmla="*/ 3647 w 11506"/>
              <a:gd name="T3" fmla="*/ 8270 h 10068"/>
              <a:gd name="T4" fmla="*/ 0 w 11506"/>
              <a:gd name="T5" fmla="*/ 8270 h 10068"/>
              <a:gd name="T6" fmla="*/ 0 w 11506"/>
              <a:gd name="T7" fmla="*/ 8989 h 10068"/>
              <a:gd name="T8" fmla="*/ 3647 w 11506"/>
              <a:gd name="T9" fmla="*/ 8989 h 10068"/>
              <a:gd name="T10" fmla="*/ 5034 w 11506"/>
              <a:gd name="T11" fmla="*/ 10068 h 10068"/>
              <a:gd name="T12" fmla="*/ 6421 w 11506"/>
              <a:gd name="T13" fmla="*/ 8989 h 10068"/>
              <a:gd name="T14" fmla="*/ 11506 w 11506"/>
              <a:gd name="T15" fmla="*/ 8989 h 10068"/>
              <a:gd name="T16" fmla="*/ 11506 w 11506"/>
              <a:gd name="T17" fmla="*/ 8270 h 10068"/>
              <a:gd name="T18" fmla="*/ 6421 w 11506"/>
              <a:gd name="T19" fmla="*/ 8270 h 10068"/>
              <a:gd name="T20" fmla="*/ 5034 w 11506"/>
              <a:gd name="T21" fmla="*/ 7191 h 10068"/>
              <a:gd name="T22" fmla="*/ 8629 w 11506"/>
              <a:gd name="T23" fmla="*/ 5753 h 10068"/>
              <a:gd name="T24" fmla="*/ 7910 w 11506"/>
              <a:gd name="T25" fmla="*/ 5034 h 10068"/>
              <a:gd name="T26" fmla="*/ 8629 w 11506"/>
              <a:gd name="T27" fmla="*/ 4315 h 10068"/>
              <a:gd name="T28" fmla="*/ 9348 w 11506"/>
              <a:gd name="T29" fmla="*/ 5034 h 10068"/>
              <a:gd name="T30" fmla="*/ 8629 w 11506"/>
              <a:gd name="T31" fmla="*/ 5753 h 10068"/>
              <a:gd name="T32" fmla="*/ 8629 w 11506"/>
              <a:gd name="T33" fmla="*/ 3596 h 10068"/>
              <a:gd name="T34" fmla="*/ 7242 w 11506"/>
              <a:gd name="T35" fmla="*/ 4674 h 10068"/>
              <a:gd name="T36" fmla="*/ 0 w 11506"/>
              <a:gd name="T37" fmla="*/ 4674 h 10068"/>
              <a:gd name="T38" fmla="*/ 0 w 11506"/>
              <a:gd name="T39" fmla="*/ 5394 h 10068"/>
              <a:gd name="T40" fmla="*/ 7242 w 11506"/>
              <a:gd name="T41" fmla="*/ 5394 h 10068"/>
              <a:gd name="T42" fmla="*/ 8629 w 11506"/>
              <a:gd name="T43" fmla="*/ 6472 h 10068"/>
              <a:gd name="T44" fmla="*/ 10016 w 11506"/>
              <a:gd name="T45" fmla="*/ 5394 h 10068"/>
              <a:gd name="T46" fmla="*/ 11506 w 11506"/>
              <a:gd name="T47" fmla="*/ 5394 h 10068"/>
              <a:gd name="T48" fmla="*/ 11506 w 11506"/>
              <a:gd name="T49" fmla="*/ 4674 h 10068"/>
              <a:gd name="T50" fmla="*/ 10016 w 11506"/>
              <a:gd name="T51" fmla="*/ 4674 h 10068"/>
              <a:gd name="T52" fmla="*/ 8629 w 11506"/>
              <a:gd name="T53" fmla="*/ 3596 h 10068"/>
              <a:gd name="T54" fmla="*/ 4623 w 11506"/>
              <a:gd name="T55" fmla="*/ 1079 h 10068"/>
              <a:gd name="T56" fmla="*/ 3236 w 11506"/>
              <a:gd name="T57" fmla="*/ 0 h 10068"/>
              <a:gd name="T58" fmla="*/ 1849 w 11506"/>
              <a:gd name="T59" fmla="*/ 1079 h 10068"/>
              <a:gd name="T60" fmla="*/ 0 w 11506"/>
              <a:gd name="T61" fmla="*/ 1079 h 10068"/>
              <a:gd name="T62" fmla="*/ 0 w 11506"/>
              <a:gd name="T63" fmla="*/ 1798 h 10068"/>
              <a:gd name="T64" fmla="*/ 1849 w 11506"/>
              <a:gd name="T65" fmla="*/ 1798 h 10068"/>
              <a:gd name="T66" fmla="*/ 3236 w 11506"/>
              <a:gd name="T67" fmla="*/ 2877 h 10068"/>
              <a:gd name="T68" fmla="*/ 4623 w 11506"/>
              <a:gd name="T69" fmla="*/ 1798 h 10068"/>
              <a:gd name="T70" fmla="*/ 11506 w 11506"/>
              <a:gd name="T71" fmla="*/ 1798 h 10068"/>
              <a:gd name="T72" fmla="*/ 11506 w 11506"/>
              <a:gd name="T73" fmla="*/ 1079 h 10068"/>
              <a:gd name="T74" fmla="*/ 4623 w 11506"/>
              <a:gd name="T75" fmla="*/ 1079 h 10068"/>
              <a:gd name="T76" fmla="*/ 5034 w 11506"/>
              <a:gd name="T77" fmla="*/ 9348 h 10068"/>
              <a:gd name="T78" fmla="*/ 4315 w 11506"/>
              <a:gd name="T79" fmla="*/ 8629 h 10068"/>
              <a:gd name="T80" fmla="*/ 5034 w 11506"/>
              <a:gd name="T81" fmla="*/ 7910 h 10068"/>
              <a:gd name="T82" fmla="*/ 5753 w 11506"/>
              <a:gd name="T83" fmla="*/ 8629 h 10068"/>
              <a:gd name="T84" fmla="*/ 5034 w 11506"/>
              <a:gd name="T85" fmla="*/ 9348 h 10068"/>
              <a:gd name="T86" fmla="*/ 3236 w 11506"/>
              <a:gd name="T87" fmla="*/ 2158 h 10068"/>
              <a:gd name="T88" fmla="*/ 2517 w 11506"/>
              <a:gd name="T89" fmla="*/ 1439 h 10068"/>
              <a:gd name="T90" fmla="*/ 3236 w 11506"/>
              <a:gd name="T91" fmla="*/ 720 h 10068"/>
              <a:gd name="T92" fmla="*/ 3955 w 11506"/>
              <a:gd name="T93" fmla="*/ 1439 h 10068"/>
              <a:gd name="T94" fmla="*/ 3236 w 11506"/>
              <a:gd name="T95" fmla="*/ 2158 h 100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506" h="10068">
                <a:moveTo>
                  <a:pt x="5034" y="7191"/>
                </a:moveTo>
                <a:cubicBezTo>
                  <a:pt x="4366" y="7191"/>
                  <a:pt x="3807" y="7651"/>
                  <a:pt x="3647" y="8270"/>
                </a:cubicBezTo>
                <a:lnTo>
                  <a:pt x="0" y="8270"/>
                </a:lnTo>
                <a:lnTo>
                  <a:pt x="0" y="8989"/>
                </a:lnTo>
                <a:lnTo>
                  <a:pt x="3647" y="8989"/>
                </a:lnTo>
                <a:cubicBezTo>
                  <a:pt x="3807" y="9608"/>
                  <a:pt x="4365" y="10068"/>
                  <a:pt x="5034" y="10068"/>
                </a:cubicBezTo>
                <a:cubicBezTo>
                  <a:pt x="5702" y="10068"/>
                  <a:pt x="6260" y="9608"/>
                  <a:pt x="6421" y="8989"/>
                </a:cubicBezTo>
                <a:lnTo>
                  <a:pt x="11506" y="8989"/>
                </a:lnTo>
                <a:lnTo>
                  <a:pt x="11506" y="8270"/>
                </a:lnTo>
                <a:lnTo>
                  <a:pt x="6421" y="8270"/>
                </a:lnTo>
                <a:cubicBezTo>
                  <a:pt x="6260" y="7651"/>
                  <a:pt x="5702" y="7191"/>
                  <a:pt x="5034" y="7191"/>
                </a:cubicBezTo>
                <a:close/>
                <a:moveTo>
                  <a:pt x="8629" y="5753"/>
                </a:moveTo>
                <a:cubicBezTo>
                  <a:pt x="8233" y="5753"/>
                  <a:pt x="7910" y="5430"/>
                  <a:pt x="7910" y="5034"/>
                </a:cubicBezTo>
                <a:cubicBezTo>
                  <a:pt x="7910" y="4637"/>
                  <a:pt x="8233" y="4315"/>
                  <a:pt x="8629" y="4315"/>
                </a:cubicBezTo>
                <a:cubicBezTo>
                  <a:pt x="9026" y="4315"/>
                  <a:pt x="9348" y="4637"/>
                  <a:pt x="9348" y="5034"/>
                </a:cubicBezTo>
                <a:cubicBezTo>
                  <a:pt x="9348" y="5430"/>
                  <a:pt x="9026" y="5753"/>
                  <a:pt x="8629" y="5753"/>
                </a:cubicBezTo>
                <a:close/>
                <a:moveTo>
                  <a:pt x="8629" y="3596"/>
                </a:moveTo>
                <a:cubicBezTo>
                  <a:pt x="7961" y="3596"/>
                  <a:pt x="7403" y="4056"/>
                  <a:pt x="7242" y="4674"/>
                </a:cubicBezTo>
                <a:lnTo>
                  <a:pt x="0" y="4674"/>
                </a:lnTo>
                <a:lnTo>
                  <a:pt x="0" y="5394"/>
                </a:lnTo>
                <a:lnTo>
                  <a:pt x="7242" y="5394"/>
                </a:lnTo>
                <a:cubicBezTo>
                  <a:pt x="7403" y="6012"/>
                  <a:pt x="7961" y="6472"/>
                  <a:pt x="8629" y="6472"/>
                </a:cubicBezTo>
                <a:cubicBezTo>
                  <a:pt x="9298" y="6472"/>
                  <a:pt x="9855" y="6012"/>
                  <a:pt x="10016" y="5394"/>
                </a:cubicBezTo>
                <a:lnTo>
                  <a:pt x="11506" y="5394"/>
                </a:lnTo>
                <a:lnTo>
                  <a:pt x="11506" y="4674"/>
                </a:lnTo>
                <a:lnTo>
                  <a:pt x="10016" y="4674"/>
                </a:lnTo>
                <a:cubicBezTo>
                  <a:pt x="9855" y="4056"/>
                  <a:pt x="9298" y="3596"/>
                  <a:pt x="8629" y="3596"/>
                </a:cubicBezTo>
                <a:close/>
                <a:moveTo>
                  <a:pt x="4623" y="1079"/>
                </a:moveTo>
                <a:cubicBezTo>
                  <a:pt x="4463" y="460"/>
                  <a:pt x="3904" y="0"/>
                  <a:pt x="3236" y="0"/>
                </a:cubicBezTo>
                <a:cubicBezTo>
                  <a:pt x="2568" y="0"/>
                  <a:pt x="2010" y="460"/>
                  <a:pt x="1849" y="1079"/>
                </a:cubicBezTo>
                <a:lnTo>
                  <a:pt x="0" y="1079"/>
                </a:lnTo>
                <a:lnTo>
                  <a:pt x="0" y="1798"/>
                </a:lnTo>
                <a:lnTo>
                  <a:pt x="1849" y="1798"/>
                </a:lnTo>
                <a:cubicBezTo>
                  <a:pt x="2010" y="2417"/>
                  <a:pt x="2568" y="2877"/>
                  <a:pt x="3236" y="2877"/>
                </a:cubicBezTo>
                <a:cubicBezTo>
                  <a:pt x="3904" y="2877"/>
                  <a:pt x="4463" y="2417"/>
                  <a:pt x="4623" y="1798"/>
                </a:cubicBezTo>
                <a:lnTo>
                  <a:pt x="11506" y="1798"/>
                </a:lnTo>
                <a:lnTo>
                  <a:pt x="11506" y="1079"/>
                </a:lnTo>
                <a:lnTo>
                  <a:pt x="4623" y="1079"/>
                </a:lnTo>
                <a:close/>
                <a:moveTo>
                  <a:pt x="5034" y="9348"/>
                </a:moveTo>
                <a:cubicBezTo>
                  <a:pt x="4637" y="9348"/>
                  <a:pt x="4315" y="9026"/>
                  <a:pt x="4315" y="8629"/>
                </a:cubicBezTo>
                <a:cubicBezTo>
                  <a:pt x="4315" y="8233"/>
                  <a:pt x="4637" y="7910"/>
                  <a:pt x="5034" y="7910"/>
                </a:cubicBezTo>
                <a:cubicBezTo>
                  <a:pt x="5430" y="7910"/>
                  <a:pt x="5753" y="8233"/>
                  <a:pt x="5753" y="8629"/>
                </a:cubicBezTo>
                <a:cubicBezTo>
                  <a:pt x="5753" y="9026"/>
                  <a:pt x="5430" y="9348"/>
                  <a:pt x="5034" y="9348"/>
                </a:cubicBezTo>
                <a:close/>
                <a:moveTo>
                  <a:pt x="3236" y="2158"/>
                </a:moveTo>
                <a:cubicBezTo>
                  <a:pt x="2840" y="2158"/>
                  <a:pt x="2517" y="1835"/>
                  <a:pt x="2517" y="1439"/>
                </a:cubicBezTo>
                <a:cubicBezTo>
                  <a:pt x="2517" y="1042"/>
                  <a:pt x="2840" y="720"/>
                  <a:pt x="3236" y="720"/>
                </a:cubicBezTo>
                <a:cubicBezTo>
                  <a:pt x="3633" y="720"/>
                  <a:pt x="3955" y="1042"/>
                  <a:pt x="3955" y="1439"/>
                </a:cubicBezTo>
                <a:cubicBezTo>
                  <a:pt x="3955" y="1835"/>
                  <a:pt x="3633" y="2158"/>
                  <a:pt x="3236" y="21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4" name="iconfont-10774-5582327">
            <a:extLst>
              <a:ext uri="{FF2B5EF4-FFF2-40B4-BE49-F238E27FC236}">
                <a16:creationId xmlns:a16="http://schemas.microsoft.com/office/drawing/2014/main" id="{B0F7C696-3C75-B343-2D0D-1F81B0B5D24B}"/>
              </a:ext>
            </a:extLst>
          </p:cNvPr>
          <p:cNvSpPr>
            <a:spLocks noChangeAspect="1"/>
          </p:cNvSpPr>
          <p:nvPr/>
        </p:nvSpPr>
        <p:spPr>
          <a:xfrm>
            <a:off x="6556446" y="3520868"/>
            <a:ext cx="483409" cy="417958"/>
          </a:xfrm>
          <a:custGeom>
            <a:avLst/>
            <a:gdLst>
              <a:gd name="T0" fmla="*/ 12533 w 12800"/>
              <a:gd name="T1" fmla="*/ 10533 h 11067"/>
              <a:gd name="T2" fmla="*/ 12133 w 12800"/>
              <a:gd name="T3" fmla="*/ 10533 h 11067"/>
              <a:gd name="T4" fmla="*/ 12133 w 12800"/>
              <a:gd name="T5" fmla="*/ 1067 h 11067"/>
              <a:gd name="T6" fmla="*/ 11067 w 12800"/>
              <a:gd name="T7" fmla="*/ 0 h 11067"/>
              <a:gd name="T8" fmla="*/ 10000 w 12800"/>
              <a:gd name="T9" fmla="*/ 0 h 11067"/>
              <a:gd name="T10" fmla="*/ 8933 w 12800"/>
              <a:gd name="T11" fmla="*/ 1067 h 11067"/>
              <a:gd name="T12" fmla="*/ 8933 w 12800"/>
              <a:gd name="T13" fmla="*/ 10533 h 11067"/>
              <a:gd name="T14" fmla="*/ 8133 w 12800"/>
              <a:gd name="T15" fmla="*/ 10533 h 11067"/>
              <a:gd name="T16" fmla="*/ 8133 w 12800"/>
              <a:gd name="T17" fmla="*/ 3467 h 11067"/>
              <a:gd name="T18" fmla="*/ 7067 w 12800"/>
              <a:gd name="T19" fmla="*/ 2400 h 11067"/>
              <a:gd name="T20" fmla="*/ 6000 w 12800"/>
              <a:gd name="T21" fmla="*/ 2400 h 11067"/>
              <a:gd name="T22" fmla="*/ 4933 w 12800"/>
              <a:gd name="T23" fmla="*/ 3467 h 11067"/>
              <a:gd name="T24" fmla="*/ 4933 w 12800"/>
              <a:gd name="T25" fmla="*/ 10533 h 11067"/>
              <a:gd name="T26" fmla="*/ 4133 w 12800"/>
              <a:gd name="T27" fmla="*/ 10533 h 11067"/>
              <a:gd name="T28" fmla="*/ 4133 w 12800"/>
              <a:gd name="T29" fmla="*/ 5867 h 11067"/>
              <a:gd name="T30" fmla="*/ 3067 w 12800"/>
              <a:gd name="T31" fmla="*/ 4800 h 11067"/>
              <a:gd name="T32" fmla="*/ 2000 w 12800"/>
              <a:gd name="T33" fmla="*/ 4800 h 11067"/>
              <a:gd name="T34" fmla="*/ 933 w 12800"/>
              <a:gd name="T35" fmla="*/ 5867 h 11067"/>
              <a:gd name="T36" fmla="*/ 933 w 12800"/>
              <a:gd name="T37" fmla="*/ 10533 h 11067"/>
              <a:gd name="T38" fmla="*/ 267 w 12800"/>
              <a:gd name="T39" fmla="*/ 10533 h 11067"/>
              <a:gd name="T40" fmla="*/ 0 w 12800"/>
              <a:gd name="T41" fmla="*/ 10800 h 11067"/>
              <a:gd name="T42" fmla="*/ 267 w 12800"/>
              <a:gd name="T43" fmla="*/ 11067 h 11067"/>
              <a:gd name="T44" fmla="*/ 12533 w 12800"/>
              <a:gd name="T45" fmla="*/ 11067 h 11067"/>
              <a:gd name="T46" fmla="*/ 12800 w 12800"/>
              <a:gd name="T47" fmla="*/ 10800 h 11067"/>
              <a:gd name="T48" fmla="*/ 12533 w 12800"/>
              <a:gd name="T49" fmla="*/ 10533 h 11067"/>
              <a:gd name="T50" fmla="*/ 9467 w 12800"/>
              <a:gd name="T51" fmla="*/ 1067 h 11067"/>
              <a:gd name="T52" fmla="*/ 10000 w 12800"/>
              <a:gd name="T53" fmla="*/ 533 h 11067"/>
              <a:gd name="T54" fmla="*/ 11067 w 12800"/>
              <a:gd name="T55" fmla="*/ 533 h 11067"/>
              <a:gd name="T56" fmla="*/ 11600 w 12800"/>
              <a:gd name="T57" fmla="*/ 1067 h 11067"/>
              <a:gd name="T58" fmla="*/ 11600 w 12800"/>
              <a:gd name="T59" fmla="*/ 10400 h 11067"/>
              <a:gd name="T60" fmla="*/ 9467 w 12800"/>
              <a:gd name="T61" fmla="*/ 10400 h 11067"/>
              <a:gd name="T62" fmla="*/ 9467 w 12800"/>
              <a:gd name="T63" fmla="*/ 1067 h 11067"/>
              <a:gd name="T64" fmla="*/ 5467 w 12800"/>
              <a:gd name="T65" fmla="*/ 3467 h 11067"/>
              <a:gd name="T66" fmla="*/ 6000 w 12800"/>
              <a:gd name="T67" fmla="*/ 2933 h 11067"/>
              <a:gd name="T68" fmla="*/ 7067 w 12800"/>
              <a:gd name="T69" fmla="*/ 2933 h 11067"/>
              <a:gd name="T70" fmla="*/ 7600 w 12800"/>
              <a:gd name="T71" fmla="*/ 3467 h 11067"/>
              <a:gd name="T72" fmla="*/ 7600 w 12800"/>
              <a:gd name="T73" fmla="*/ 10400 h 11067"/>
              <a:gd name="T74" fmla="*/ 5467 w 12800"/>
              <a:gd name="T75" fmla="*/ 10400 h 11067"/>
              <a:gd name="T76" fmla="*/ 5467 w 12800"/>
              <a:gd name="T77" fmla="*/ 3467 h 11067"/>
              <a:gd name="T78" fmla="*/ 1467 w 12800"/>
              <a:gd name="T79" fmla="*/ 5867 h 11067"/>
              <a:gd name="T80" fmla="*/ 2000 w 12800"/>
              <a:gd name="T81" fmla="*/ 5333 h 11067"/>
              <a:gd name="T82" fmla="*/ 3067 w 12800"/>
              <a:gd name="T83" fmla="*/ 5333 h 11067"/>
              <a:gd name="T84" fmla="*/ 3600 w 12800"/>
              <a:gd name="T85" fmla="*/ 5867 h 11067"/>
              <a:gd name="T86" fmla="*/ 3600 w 12800"/>
              <a:gd name="T87" fmla="*/ 10400 h 11067"/>
              <a:gd name="T88" fmla="*/ 1467 w 12800"/>
              <a:gd name="T89" fmla="*/ 10400 h 11067"/>
              <a:gd name="T90" fmla="*/ 1467 w 12800"/>
              <a:gd name="T91" fmla="*/ 5867 h 1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800" h="11067">
                <a:moveTo>
                  <a:pt x="12533" y="10533"/>
                </a:moveTo>
                <a:lnTo>
                  <a:pt x="12133" y="10533"/>
                </a:lnTo>
                <a:lnTo>
                  <a:pt x="12133" y="1067"/>
                </a:lnTo>
                <a:cubicBezTo>
                  <a:pt x="12133" y="480"/>
                  <a:pt x="11653" y="0"/>
                  <a:pt x="11067" y="0"/>
                </a:cubicBezTo>
                <a:lnTo>
                  <a:pt x="10000" y="0"/>
                </a:lnTo>
                <a:cubicBezTo>
                  <a:pt x="9413" y="0"/>
                  <a:pt x="8933" y="480"/>
                  <a:pt x="8933" y="1067"/>
                </a:cubicBezTo>
                <a:lnTo>
                  <a:pt x="8933" y="10533"/>
                </a:lnTo>
                <a:lnTo>
                  <a:pt x="8133" y="10533"/>
                </a:lnTo>
                <a:lnTo>
                  <a:pt x="8133" y="3467"/>
                </a:lnTo>
                <a:cubicBezTo>
                  <a:pt x="8133" y="2880"/>
                  <a:pt x="7653" y="2400"/>
                  <a:pt x="7067" y="2400"/>
                </a:cubicBezTo>
                <a:lnTo>
                  <a:pt x="6000" y="2400"/>
                </a:lnTo>
                <a:cubicBezTo>
                  <a:pt x="5413" y="2400"/>
                  <a:pt x="4933" y="2880"/>
                  <a:pt x="4933" y="3467"/>
                </a:cubicBezTo>
                <a:lnTo>
                  <a:pt x="4933" y="10533"/>
                </a:lnTo>
                <a:lnTo>
                  <a:pt x="4133" y="10533"/>
                </a:lnTo>
                <a:lnTo>
                  <a:pt x="4133" y="5867"/>
                </a:lnTo>
                <a:cubicBezTo>
                  <a:pt x="4133" y="5280"/>
                  <a:pt x="3653" y="4800"/>
                  <a:pt x="3067" y="4800"/>
                </a:cubicBezTo>
                <a:lnTo>
                  <a:pt x="2000" y="4800"/>
                </a:lnTo>
                <a:cubicBezTo>
                  <a:pt x="1413" y="4800"/>
                  <a:pt x="933" y="5280"/>
                  <a:pt x="933" y="5867"/>
                </a:cubicBezTo>
                <a:lnTo>
                  <a:pt x="933" y="10533"/>
                </a:lnTo>
                <a:lnTo>
                  <a:pt x="267" y="10533"/>
                </a:lnTo>
                <a:cubicBezTo>
                  <a:pt x="107" y="10533"/>
                  <a:pt x="0" y="10640"/>
                  <a:pt x="0" y="10800"/>
                </a:cubicBezTo>
                <a:cubicBezTo>
                  <a:pt x="0" y="10960"/>
                  <a:pt x="107" y="11067"/>
                  <a:pt x="267" y="11067"/>
                </a:cubicBezTo>
                <a:lnTo>
                  <a:pt x="12533" y="11067"/>
                </a:lnTo>
                <a:cubicBezTo>
                  <a:pt x="12693" y="11067"/>
                  <a:pt x="12800" y="10960"/>
                  <a:pt x="12800" y="10800"/>
                </a:cubicBezTo>
                <a:cubicBezTo>
                  <a:pt x="12800" y="10640"/>
                  <a:pt x="12693" y="10533"/>
                  <a:pt x="12533" y="10533"/>
                </a:cubicBezTo>
                <a:close/>
                <a:moveTo>
                  <a:pt x="9467" y="1067"/>
                </a:moveTo>
                <a:cubicBezTo>
                  <a:pt x="9467" y="773"/>
                  <a:pt x="9707" y="533"/>
                  <a:pt x="10000" y="533"/>
                </a:cubicBezTo>
                <a:lnTo>
                  <a:pt x="11067" y="533"/>
                </a:lnTo>
                <a:cubicBezTo>
                  <a:pt x="11360" y="533"/>
                  <a:pt x="11600" y="773"/>
                  <a:pt x="11600" y="1067"/>
                </a:cubicBezTo>
                <a:lnTo>
                  <a:pt x="11600" y="10400"/>
                </a:lnTo>
                <a:lnTo>
                  <a:pt x="9467" y="10400"/>
                </a:lnTo>
                <a:lnTo>
                  <a:pt x="9467" y="1067"/>
                </a:lnTo>
                <a:close/>
                <a:moveTo>
                  <a:pt x="5467" y="3467"/>
                </a:moveTo>
                <a:cubicBezTo>
                  <a:pt x="5467" y="3173"/>
                  <a:pt x="5707" y="2933"/>
                  <a:pt x="6000" y="2933"/>
                </a:cubicBezTo>
                <a:lnTo>
                  <a:pt x="7067" y="2933"/>
                </a:lnTo>
                <a:cubicBezTo>
                  <a:pt x="7360" y="2933"/>
                  <a:pt x="7600" y="3173"/>
                  <a:pt x="7600" y="3467"/>
                </a:cubicBezTo>
                <a:lnTo>
                  <a:pt x="7600" y="10400"/>
                </a:lnTo>
                <a:lnTo>
                  <a:pt x="5467" y="10400"/>
                </a:lnTo>
                <a:lnTo>
                  <a:pt x="5467" y="3467"/>
                </a:lnTo>
                <a:close/>
                <a:moveTo>
                  <a:pt x="1467" y="5867"/>
                </a:moveTo>
                <a:cubicBezTo>
                  <a:pt x="1467" y="5573"/>
                  <a:pt x="1707" y="5333"/>
                  <a:pt x="2000" y="5333"/>
                </a:cubicBezTo>
                <a:lnTo>
                  <a:pt x="3067" y="5333"/>
                </a:lnTo>
                <a:cubicBezTo>
                  <a:pt x="3360" y="5333"/>
                  <a:pt x="3600" y="5573"/>
                  <a:pt x="3600" y="5867"/>
                </a:cubicBezTo>
                <a:lnTo>
                  <a:pt x="3600" y="10400"/>
                </a:lnTo>
                <a:lnTo>
                  <a:pt x="1467" y="10400"/>
                </a:lnTo>
                <a:lnTo>
                  <a:pt x="1467" y="58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2311067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 animBg="1"/>
      <p:bldP spid="7" grpId="0" animBg="1"/>
      <p:bldP spid="8" grpId="0"/>
      <p:bldP spid="9" grpId="0"/>
      <p:bldP spid="12" grpId="0" animBg="1"/>
      <p:bldP spid="13" grpId="0" animBg="1"/>
      <p:bldP spid="14" grpId="0" animBg="1"/>
      <p:bldP spid="32" grpId="0" animBg="1"/>
      <p:bldP spid="33" grpId="0" animBg="1"/>
      <p:bldP spid="3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经验总结及改进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is1ide-Rectangle 1">
            <a:extLst>
              <a:ext uri="{FF2B5EF4-FFF2-40B4-BE49-F238E27FC236}">
                <a16:creationId xmlns:a16="http://schemas.microsoft.com/office/drawing/2014/main" id="{085D0BE6-B58B-4A0D-C088-D45F44F262D5}"/>
              </a:ext>
            </a:extLst>
          </p:cNvPr>
          <p:cNvSpPr/>
          <p:nvPr/>
        </p:nvSpPr>
        <p:spPr>
          <a:xfrm rot="18900000">
            <a:off x="5316117" y="1665719"/>
            <a:ext cx="1588917" cy="1588917"/>
          </a:xfrm>
          <a:prstGeom prst="rect">
            <a:avLst/>
          </a:prstGeom>
          <a:solidFill>
            <a:srgbClr val="3A6AEF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6" name="is1ide-Rectangle 2">
            <a:extLst>
              <a:ext uri="{FF2B5EF4-FFF2-40B4-BE49-F238E27FC236}">
                <a16:creationId xmlns:a16="http://schemas.microsoft.com/office/drawing/2014/main" id="{9902852E-A7F3-A770-78A9-FDC7F51EC7E8}"/>
              </a:ext>
            </a:extLst>
          </p:cNvPr>
          <p:cNvSpPr/>
          <p:nvPr/>
        </p:nvSpPr>
        <p:spPr>
          <a:xfrm rot="18900000">
            <a:off x="5324351" y="4026232"/>
            <a:ext cx="1572448" cy="1572448"/>
          </a:xfrm>
          <a:prstGeom prst="rect">
            <a:avLst/>
          </a:prstGeom>
          <a:solidFill>
            <a:srgbClr val="3A6AEF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7" name="is1ide-Rectangle 3">
            <a:extLst>
              <a:ext uri="{FF2B5EF4-FFF2-40B4-BE49-F238E27FC236}">
                <a16:creationId xmlns:a16="http://schemas.microsoft.com/office/drawing/2014/main" id="{691A2AF4-712E-29D1-AB41-473A6DEF9E1B}"/>
              </a:ext>
            </a:extLst>
          </p:cNvPr>
          <p:cNvSpPr/>
          <p:nvPr/>
        </p:nvSpPr>
        <p:spPr>
          <a:xfrm rot="18900000">
            <a:off x="4145524" y="2842769"/>
            <a:ext cx="1589215" cy="1589215"/>
          </a:xfrm>
          <a:prstGeom prst="rect">
            <a:avLst/>
          </a:prstGeom>
          <a:solidFill>
            <a:srgbClr val="3A6AEF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8" name="is1ide-Rectangle 4">
            <a:extLst>
              <a:ext uri="{FF2B5EF4-FFF2-40B4-BE49-F238E27FC236}">
                <a16:creationId xmlns:a16="http://schemas.microsoft.com/office/drawing/2014/main" id="{82039209-B1F0-EE7A-5AE7-3E52A6745B7F}"/>
              </a:ext>
            </a:extLst>
          </p:cNvPr>
          <p:cNvSpPr/>
          <p:nvPr/>
        </p:nvSpPr>
        <p:spPr>
          <a:xfrm rot="18900000">
            <a:off x="6489931" y="2834271"/>
            <a:ext cx="1606208" cy="1606208"/>
          </a:xfrm>
          <a:prstGeom prst="rect">
            <a:avLst/>
          </a:prstGeom>
          <a:solidFill>
            <a:srgbClr val="3A6AEF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9" name="is1ide-Rectangle 5">
            <a:extLst>
              <a:ext uri="{FF2B5EF4-FFF2-40B4-BE49-F238E27FC236}">
                <a16:creationId xmlns:a16="http://schemas.microsoft.com/office/drawing/2014/main" id="{E755CC4E-6F94-4A8A-9EFB-A5234972A3F5}"/>
              </a:ext>
            </a:extLst>
          </p:cNvPr>
          <p:cNvSpPr/>
          <p:nvPr/>
        </p:nvSpPr>
        <p:spPr>
          <a:xfrm rot="18900000">
            <a:off x="5400464" y="2927266"/>
            <a:ext cx="1420218" cy="1420218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0" name="is1ide-Rectangle 37">
            <a:extLst>
              <a:ext uri="{FF2B5EF4-FFF2-40B4-BE49-F238E27FC236}">
                <a16:creationId xmlns:a16="http://schemas.microsoft.com/office/drawing/2014/main" id="{84D831E0-2C5F-BE8E-5FA0-B10ACE2E1FD0}"/>
              </a:ext>
            </a:extLst>
          </p:cNvPr>
          <p:cNvSpPr/>
          <p:nvPr/>
        </p:nvSpPr>
        <p:spPr>
          <a:xfrm>
            <a:off x="8477550" y="2524136"/>
            <a:ext cx="2573368" cy="46166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1" name="is1ide-TextBox 38">
            <a:extLst>
              <a:ext uri="{FF2B5EF4-FFF2-40B4-BE49-F238E27FC236}">
                <a16:creationId xmlns:a16="http://schemas.microsoft.com/office/drawing/2014/main" id="{5049CA11-431C-E113-3A47-31ED1C48DD60}"/>
              </a:ext>
            </a:extLst>
          </p:cNvPr>
          <p:cNvSpPr txBox="1">
            <a:spLocks/>
          </p:cNvSpPr>
          <p:nvPr/>
        </p:nvSpPr>
        <p:spPr bwMode="auto">
          <a:xfrm>
            <a:off x="8477550" y="2211097"/>
            <a:ext cx="2147157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none" lIns="0" tIns="0" rIns="0" bIns="0" anchor="t" anchorCtr="0">
            <a:noAutofit/>
            <a:sp3d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</p:txBody>
      </p:sp>
      <p:sp>
        <p:nvSpPr>
          <p:cNvPr id="12" name="is1ide-Rectangle 39">
            <a:extLst>
              <a:ext uri="{FF2B5EF4-FFF2-40B4-BE49-F238E27FC236}">
                <a16:creationId xmlns:a16="http://schemas.microsoft.com/office/drawing/2014/main" id="{93799B42-1DF5-B780-2420-6295000B547D}"/>
              </a:ext>
            </a:extLst>
          </p:cNvPr>
          <p:cNvSpPr/>
          <p:nvPr/>
        </p:nvSpPr>
        <p:spPr>
          <a:xfrm>
            <a:off x="8497751" y="4620550"/>
            <a:ext cx="2573368" cy="46166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3" name="is1ide-TextBox 40">
            <a:extLst>
              <a:ext uri="{FF2B5EF4-FFF2-40B4-BE49-F238E27FC236}">
                <a16:creationId xmlns:a16="http://schemas.microsoft.com/office/drawing/2014/main" id="{64FD0C41-77B9-23C8-07A2-A368B7B72F48}"/>
              </a:ext>
            </a:extLst>
          </p:cNvPr>
          <p:cNvSpPr txBox="1">
            <a:spLocks/>
          </p:cNvSpPr>
          <p:nvPr/>
        </p:nvSpPr>
        <p:spPr bwMode="auto">
          <a:xfrm>
            <a:off x="8497751" y="4307511"/>
            <a:ext cx="2147157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none" lIns="0" tIns="0" rIns="0" bIns="0" anchor="t" anchorCtr="0">
            <a:noAutofit/>
            <a:sp3d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</p:txBody>
      </p:sp>
      <p:sp>
        <p:nvSpPr>
          <p:cNvPr id="14" name="is1ide-Rectangle 41">
            <a:extLst>
              <a:ext uri="{FF2B5EF4-FFF2-40B4-BE49-F238E27FC236}">
                <a16:creationId xmlns:a16="http://schemas.microsoft.com/office/drawing/2014/main" id="{6B5A49B0-B773-241A-12CB-D86A95046AC2}"/>
              </a:ext>
            </a:extLst>
          </p:cNvPr>
          <p:cNvSpPr/>
          <p:nvPr/>
        </p:nvSpPr>
        <p:spPr>
          <a:xfrm>
            <a:off x="818723" y="4620550"/>
            <a:ext cx="2797276" cy="46166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5" name="is1ide-TextBox 42">
            <a:extLst>
              <a:ext uri="{FF2B5EF4-FFF2-40B4-BE49-F238E27FC236}">
                <a16:creationId xmlns:a16="http://schemas.microsoft.com/office/drawing/2014/main" id="{702013A6-4A84-87DE-B568-A2E58624E9A8}"/>
              </a:ext>
            </a:extLst>
          </p:cNvPr>
          <p:cNvSpPr txBox="1">
            <a:spLocks/>
          </p:cNvSpPr>
          <p:nvPr/>
        </p:nvSpPr>
        <p:spPr bwMode="auto">
          <a:xfrm>
            <a:off x="821730" y="4307511"/>
            <a:ext cx="2147157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none" lIns="0" tIns="0" rIns="0" bIns="0" anchor="t" anchorCtr="0">
            <a:noAutofit/>
            <a:sp3d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</p:txBody>
      </p:sp>
      <p:sp>
        <p:nvSpPr>
          <p:cNvPr id="16" name="is1ide-Rectangle 43">
            <a:extLst>
              <a:ext uri="{FF2B5EF4-FFF2-40B4-BE49-F238E27FC236}">
                <a16:creationId xmlns:a16="http://schemas.microsoft.com/office/drawing/2014/main" id="{051E426B-FE98-97C3-3CD9-809DBEFCEEF9}"/>
              </a:ext>
            </a:extLst>
          </p:cNvPr>
          <p:cNvSpPr/>
          <p:nvPr/>
        </p:nvSpPr>
        <p:spPr>
          <a:xfrm>
            <a:off x="813471" y="2528383"/>
            <a:ext cx="2797276" cy="46166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7" name="is1ide-TextBox 44">
            <a:extLst>
              <a:ext uri="{FF2B5EF4-FFF2-40B4-BE49-F238E27FC236}">
                <a16:creationId xmlns:a16="http://schemas.microsoft.com/office/drawing/2014/main" id="{865F0BD7-A872-CC20-1E97-256B29C09217}"/>
              </a:ext>
            </a:extLst>
          </p:cNvPr>
          <p:cNvSpPr txBox="1">
            <a:spLocks/>
          </p:cNvSpPr>
          <p:nvPr/>
        </p:nvSpPr>
        <p:spPr bwMode="auto">
          <a:xfrm>
            <a:off x="816478" y="2215344"/>
            <a:ext cx="2147157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none" lIns="0" tIns="0" rIns="0" bIns="0" anchor="t" anchorCtr="0">
            <a:noAutofit/>
            <a:sp3d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</p:txBody>
      </p:sp>
      <p:sp>
        <p:nvSpPr>
          <p:cNvPr id="18" name="is1ide-TextBox 45">
            <a:extLst>
              <a:ext uri="{FF2B5EF4-FFF2-40B4-BE49-F238E27FC236}">
                <a16:creationId xmlns:a16="http://schemas.microsoft.com/office/drawing/2014/main" id="{5828AF98-406D-D9C7-D922-2463FFAF420C}"/>
              </a:ext>
            </a:extLst>
          </p:cNvPr>
          <p:cNvSpPr txBox="1">
            <a:spLocks/>
          </p:cNvSpPr>
          <p:nvPr/>
        </p:nvSpPr>
        <p:spPr bwMode="auto">
          <a:xfrm>
            <a:off x="5568406" y="3507149"/>
            <a:ext cx="1077218" cy="46946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none" lIns="0" tIns="0" rIns="0" bIns="0" anchor="t" anchorCtr="0">
            <a:normAutofit/>
            <a:sp3d/>
          </a:bodyPr>
          <a:lstStyle/>
          <a:p>
            <a:pPr lvl="0" algn="ctr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输入标题</a:t>
            </a:r>
          </a:p>
        </p:txBody>
      </p:sp>
      <p:sp>
        <p:nvSpPr>
          <p:cNvPr id="19" name="任意多边形 63">
            <a:extLst>
              <a:ext uri="{FF2B5EF4-FFF2-40B4-BE49-F238E27FC236}">
                <a16:creationId xmlns:a16="http://schemas.microsoft.com/office/drawing/2014/main" id="{9018CDD4-EBBA-0956-EC69-C41EDA418558}"/>
              </a:ext>
            </a:extLst>
          </p:cNvPr>
          <p:cNvSpPr>
            <a:spLocks noChangeAspect="1"/>
          </p:cNvSpPr>
          <p:nvPr/>
        </p:nvSpPr>
        <p:spPr bwMode="auto">
          <a:xfrm>
            <a:off x="5863818" y="1926243"/>
            <a:ext cx="486394" cy="425605"/>
          </a:xfrm>
          <a:custGeom>
            <a:avLst/>
            <a:gdLst>
              <a:gd name="T0" fmla="*/ 10325 w 11200"/>
              <a:gd name="T1" fmla="*/ 0 h 9800"/>
              <a:gd name="T2" fmla="*/ 875 w 11200"/>
              <a:gd name="T3" fmla="*/ 0 h 9800"/>
              <a:gd name="T4" fmla="*/ 0 w 11200"/>
              <a:gd name="T5" fmla="*/ 875 h 9800"/>
              <a:gd name="T6" fmla="*/ 0 w 11200"/>
              <a:gd name="T7" fmla="*/ 7125 h 9800"/>
              <a:gd name="T8" fmla="*/ 875 w 11200"/>
              <a:gd name="T9" fmla="*/ 8000 h 9800"/>
              <a:gd name="T10" fmla="*/ 10325 w 11200"/>
              <a:gd name="T11" fmla="*/ 8000 h 9800"/>
              <a:gd name="T12" fmla="*/ 11200 w 11200"/>
              <a:gd name="T13" fmla="*/ 7125 h 9800"/>
              <a:gd name="T14" fmla="*/ 11200 w 11200"/>
              <a:gd name="T15" fmla="*/ 875 h 9800"/>
              <a:gd name="T16" fmla="*/ 10325 w 11200"/>
              <a:gd name="T17" fmla="*/ 0 h 9800"/>
              <a:gd name="T18" fmla="*/ 10200 w 11200"/>
              <a:gd name="T19" fmla="*/ 6500 h 9800"/>
              <a:gd name="T20" fmla="*/ 9700 w 11200"/>
              <a:gd name="T21" fmla="*/ 7000 h 9800"/>
              <a:gd name="T22" fmla="*/ 8100 w 11200"/>
              <a:gd name="T23" fmla="*/ 7000 h 9800"/>
              <a:gd name="T24" fmla="*/ 8100 w 11200"/>
              <a:gd name="T25" fmla="*/ 4100 h 9800"/>
              <a:gd name="T26" fmla="*/ 7600 w 11200"/>
              <a:gd name="T27" fmla="*/ 3600 h 9800"/>
              <a:gd name="T28" fmla="*/ 7100 w 11200"/>
              <a:gd name="T29" fmla="*/ 4100 h 9800"/>
              <a:gd name="T30" fmla="*/ 7100 w 11200"/>
              <a:gd name="T31" fmla="*/ 7000 h 9800"/>
              <a:gd name="T32" fmla="*/ 6100 w 11200"/>
              <a:gd name="T33" fmla="*/ 7000 h 9800"/>
              <a:gd name="T34" fmla="*/ 6100 w 11200"/>
              <a:gd name="T35" fmla="*/ 3100 h 9800"/>
              <a:gd name="T36" fmla="*/ 5600 w 11200"/>
              <a:gd name="T37" fmla="*/ 2600 h 9800"/>
              <a:gd name="T38" fmla="*/ 5100 w 11200"/>
              <a:gd name="T39" fmla="*/ 3100 h 9800"/>
              <a:gd name="T40" fmla="*/ 5100 w 11200"/>
              <a:gd name="T41" fmla="*/ 7000 h 9800"/>
              <a:gd name="T42" fmla="*/ 4100 w 11200"/>
              <a:gd name="T43" fmla="*/ 7000 h 9800"/>
              <a:gd name="T44" fmla="*/ 4100 w 11200"/>
              <a:gd name="T45" fmla="*/ 4900 h 9800"/>
              <a:gd name="T46" fmla="*/ 3600 w 11200"/>
              <a:gd name="T47" fmla="*/ 4400 h 9800"/>
              <a:gd name="T48" fmla="*/ 3100 w 11200"/>
              <a:gd name="T49" fmla="*/ 4900 h 9800"/>
              <a:gd name="T50" fmla="*/ 3100 w 11200"/>
              <a:gd name="T51" fmla="*/ 7000 h 9800"/>
              <a:gd name="T52" fmla="*/ 1500 w 11200"/>
              <a:gd name="T53" fmla="*/ 7000 h 9800"/>
              <a:gd name="T54" fmla="*/ 1000 w 11200"/>
              <a:gd name="T55" fmla="*/ 6500 h 9800"/>
              <a:gd name="T56" fmla="*/ 1000 w 11200"/>
              <a:gd name="T57" fmla="*/ 1500 h 9800"/>
              <a:gd name="T58" fmla="*/ 1500 w 11200"/>
              <a:gd name="T59" fmla="*/ 1000 h 9800"/>
              <a:gd name="T60" fmla="*/ 9700 w 11200"/>
              <a:gd name="T61" fmla="*/ 1000 h 9800"/>
              <a:gd name="T62" fmla="*/ 10200 w 11200"/>
              <a:gd name="T63" fmla="*/ 1500 h 9800"/>
              <a:gd name="T64" fmla="*/ 10200 w 11200"/>
              <a:gd name="T65" fmla="*/ 6500 h 9800"/>
              <a:gd name="T66" fmla="*/ 7900 w 11200"/>
              <a:gd name="T67" fmla="*/ 8800 h 9800"/>
              <a:gd name="T68" fmla="*/ 3300 w 11200"/>
              <a:gd name="T69" fmla="*/ 8800 h 9800"/>
              <a:gd name="T70" fmla="*/ 2800 w 11200"/>
              <a:gd name="T71" fmla="*/ 9300 h 9800"/>
              <a:gd name="T72" fmla="*/ 3300 w 11200"/>
              <a:gd name="T73" fmla="*/ 9800 h 9800"/>
              <a:gd name="T74" fmla="*/ 7900 w 11200"/>
              <a:gd name="T75" fmla="*/ 9800 h 9800"/>
              <a:gd name="T76" fmla="*/ 8400 w 11200"/>
              <a:gd name="T77" fmla="*/ 9300 h 9800"/>
              <a:gd name="T78" fmla="*/ 7900 w 11200"/>
              <a:gd name="T79" fmla="*/ 8800 h 9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200" h="9800">
                <a:moveTo>
                  <a:pt x="10325" y="0"/>
                </a:moveTo>
                <a:lnTo>
                  <a:pt x="875" y="0"/>
                </a:lnTo>
                <a:cubicBezTo>
                  <a:pt x="392" y="0"/>
                  <a:pt x="0" y="392"/>
                  <a:pt x="0" y="875"/>
                </a:cubicBezTo>
                <a:lnTo>
                  <a:pt x="0" y="7125"/>
                </a:lnTo>
                <a:cubicBezTo>
                  <a:pt x="0" y="7608"/>
                  <a:pt x="392" y="8000"/>
                  <a:pt x="875" y="8000"/>
                </a:cubicBezTo>
                <a:lnTo>
                  <a:pt x="10325" y="8000"/>
                </a:lnTo>
                <a:cubicBezTo>
                  <a:pt x="10808" y="8000"/>
                  <a:pt x="11200" y="7608"/>
                  <a:pt x="11200" y="7125"/>
                </a:cubicBezTo>
                <a:lnTo>
                  <a:pt x="11200" y="875"/>
                </a:lnTo>
                <a:cubicBezTo>
                  <a:pt x="11200" y="392"/>
                  <a:pt x="10808" y="0"/>
                  <a:pt x="10325" y="0"/>
                </a:cubicBezTo>
                <a:close/>
                <a:moveTo>
                  <a:pt x="10200" y="6500"/>
                </a:moveTo>
                <a:cubicBezTo>
                  <a:pt x="10200" y="6776"/>
                  <a:pt x="9976" y="7000"/>
                  <a:pt x="9700" y="7000"/>
                </a:cubicBezTo>
                <a:lnTo>
                  <a:pt x="8100" y="7000"/>
                </a:lnTo>
                <a:lnTo>
                  <a:pt x="8100" y="4100"/>
                </a:lnTo>
                <a:cubicBezTo>
                  <a:pt x="8100" y="3824"/>
                  <a:pt x="7876" y="3600"/>
                  <a:pt x="7600" y="3600"/>
                </a:cubicBezTo>
                <a:cubicBezTo>
                  <a:pt x="7324" y="3600"/>
                  <a:pt x="7100" y="3824"/>
                  <a:pt x="7100" y="4100"/>
                </a:cubicBezTo>
                <a:lnTo>
                  <a:pt x="7100" y="7000"/>
                </a:lnTo>
                <a:lnTo>
                  <a:pt x="6100" y="7000"/>
                </a:lnTo>
                <a:lnTo>
                  <a:pt x="6100" y="3100"/>
                </a:lnTo>
                <a:cubicBezTo>
                  <a:pt x="6100" y="2824"/>
                  <a:pt x="5876" y="2600"/>
                  <a:pt x="5600" y="2600"/>
                </a:cubicBezTo>
                <a:cubicBezTo>
                  <a:pt x="5324" y="2600"/>
                  <a:pt x="5100" y="2824"/>
                  <a:pt x="5100" y="3100"/>
                </a:cubicBezTo>
                <a:lnTo>
                  <a:pt x="5100" y="7000"/>
                </a:lnTo>
                <a:lnTo>
                  <a:pt x="4100" y="7000"/>
                </a:lnTo>
                <a:lnTo>
                  <a:pt x="4100" y="4900"/>
                </a:lnTo>
                <a:cubicBezTo>
                  <a:pt x="4100" y="4624"/>
                  <a:pt x="3876" y="4400"/>
                  <a:pt x="3600" y="4400"/>
                </a:cubicBezTo>
                <a:cubicBezTo>
                  <a:pt x="3324" y="4400"/>
                  <a:pt x="3100" y="4624"/>
                  <a:pt x="3100" y="4900"/>
                </a:cubicBezTo>
                <a:lnTo>
                  <a:pt x="3100" y="7000"/>
                </a:lnTo>
                <a:lnTo>
                  <a:pt x="1500" y="7000"/>
                </a:lnTo>
                <a:cubicBezTo>
                  <a:pt x="1224" y="7000"/>
                  <a:pt x="1000" y="6776"/>
                  <a:pt x="1000" y="6500"/>
                </a:cubicBezTo>
                <a:lnTo>
                  <a:pt x="1000" y="1500"/>
                </a:lnTo>
                <a:cubicBezTo>
                  <a:pt x="1000" y="1224"/>
                  <a:pt x="1224" y="1000"/>
                  <a:pt x="1500" y="1000"/>
                </a:cubicBezTo>
                <a:lnTo>
                  <a:pt x="9700" y="1000"/>
                </a:lnTo>
                <a:cubicBezTo>
                  <a:pt x="9976" y="1000"/>
                  <a:pt x="10200" y="1224"/>
                  <a:pt x="10200" y="1500"/>
                </a:cubicBezTo>
                <a:lnTo>
                  <a:pt x="10200" y="6500"/>
                </a:lnTo>
                <a:close/>
                <a:moveTo>
                  <a:pt x="7900" y="8800"/>
                </a:moveTo>
                <a:lnTo>
                  <a:pt x="3300" y="8800"/>
                </a:lnTo>
                <a:cubicBezTo>
                  <a:pt x="3024" y="8800"/>
                  <a:pt x="2800" y="9024"/>
                  <a:pt x="2800" y="9300"/>
                </a:cubicBezTo>
                <a:cubicBezTo>
                  <a:pt x="2800" y="9576"/>
                  <a:pt x="3024" y="9800"/>
                  <a:pt x="3300" y="9800"/>
                </a:cubicBezTo>
                <a:lnTo>
                  <a:pt x="7900" y="9800"/>
                </a:lnTo>
                <a:cubicBezTo>
                  <a:pt x="8176" y="9800"/>
                  <a:pt x="8400" y="9576"/>
                  <a:pt x="8400" y="9300"/>
                </a:cubicBezTo>
                <a:cubicBezTo>
                  <a:pt x="8400" y="9024"/>
                  <a:pt x="8176" y="8800"/>
                  <a:pt x="7900" y="88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200" dirty="0">
              <a:solidFill>
                <a:schemeClr val="lt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grpSp>
        <p:nvGrpSpPr>
          <p:cNvPr id="20" name="Group 29">
            <a:extLst>
              <a:ext uri="{FF2B5EF4-FFF2-40B4-BE49-F238E27FC236}">
                <a16:creationId xmlns:a16="http://schemas.microsoft.com/office/drawing/2014/main" id="{D152192E-18E3-78F5-7521-6CC2A531358E}"/>
              </a:ext>
            </a:extLst>
          </p:cNvPr>
          <p:cNvGrpSpPr>
            <a:grpSpLocks noChangeAspect="1"/>
          </p:cNvGrpSpPr>
          <p:nvPr/>
        </p:nvGrpSpPr>
        <p:grpSpPr>
          <a:xfrm>
            <a:off x="5870943" y="4872604"/>
            <a:ext cx="466743" cy="444273"/>
            <a:chOff x="6719888" y="887413"/>
            <a:chExt cx="492125" cy="468312"/>
          </a:xfrm>
          <a:solidFill>
            <a:schemeClr val="bg1"/>
          </a:solidFill>
          <a:effectLst/>
        </p:grpSpPr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B72AE54-3EE5-7944-392D-72E116CF84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19888" y="887413"/>
              <a:ext cx="492125" cy="468312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8 w 128"/>
                <a:gd name="T13" fmla="*/ 110 h 122"/>
                <a:gd name="T14" fmla="*/ 35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2" y="106"/>
                    <a:pt x="39" y="109"/>
                    <a:pt x="38" y="110"/>
                  </a:cubicBezTo>
                  <a:cubicBezTo>
                    <a:pt x="36" y="111"/>
                    <a:pt x="35" y="112"/>
                    <a:pt x="35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5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2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 dirty="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33FC6009-C567-4008-D7E7-417AF03FC1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81801" y="947738"/>
              <a:ext cx="368300" cy="247650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92 w 96"/>
                <a:gd name="T19" fmla="*/ 57 h 64"/>
                <a:gd name="T20" fmla="*/ 89 w 96"/>
                <a:gd name="T21" fmla="*/ 60 h 64"/>
                <a:gd name="T22" fmla="*/ 7 w 96"/>
                <a:gd name="T23" fmla="*/ 60 h 64"/>
                <a:gd name="T24" fmla="*/ 4 w 96"/>
                <a:gd name="T25" fmla="*/ 57 h 64"/>
                <a:gd name="T26" fmla="*/ 4 w 96"/>
                <a:gd name="T27" fmla="*/ 7 h 64"/>
                <a:gd name="T28" fmla="*/ 7 w 96"/>
                <a:gd name="T29" fmla="*/ 4 h 64"/>
                <a:gd name="T30" fmla="*/ 89 w 96"/>
                <a:gd name="T31" fmla="*/ 4 h 64"/>
                <a:gd name="T32" fmla="*/ 92 w 96"/>
                <a:gd name="T33" fmla="*/ 7 h 64"/>
                <a:gd name="T34" fmla="*/ 92 w 96"/>
                <a:gd name="T35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92" y="57"/>
                  </a:moveTo>
                  <a:cubicBezTo>
                    <a:pt x="92" y="59"/>
                    <a:pt x="91" y="60"/>
                    <a:pt x="89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lnTo>
                    <a:pt x="92" y="57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 dirty="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3" name="Freeform 32">
              <a:extLst>
                <a:ext uri="{FF2B5EF4-FFF2-40B4-BE49-F238E27FC236}">
                  <a16:creationId xmlns:a16="http://schemas.microsoft.com/office/drawing/2014/main" id="{0D016575-50E3-9BC9-C78C-85D22ED957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43726" y="1201738"/>
              <a:ext cx="46038" cy="47625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 dirty="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4" name="Freeform 33">
              <a:extLst>
                <a:ext uri="{FF2B5EF4-FFF2-40B4-BE49-F238E27FC236}">
                  <a16:creationId xmlns:a16="http://schemas.microsoft.com/office/drawing/2014/main" id="{080EFE4C-0D7F-2B67-DEE4-3E239E7463D6}"/>
                </a:ext>
              </a:extLst>
            </p:cNvPr>
            <p:cNvSpPr/>
            <p:nvPr/>
          </p:nvSpPr>
          <p:spPr bwMode="auto">
            <a:xfrm>
              <a:off x="6881813" y="1044575"/>
              <a:ext cx="61913" cy="65087"/>
            </a:xfrm>
            <a:custGeom>
              <a:avLst/>
              <a:gdLst>
                <a:gd name="T0" fmla="*/ 0 w 39"/>
                <a:gd name="T1" fmla="*/ 24 h 41"/>
                <a:gd name="T2" fmla="*/ 39 w 39"/>
                <a:gd name="T3" fmla="*/ 41 h 41"/>
                <a:gd name="T4" fmla="*/ 39 w 39"/>
                <a:gd name="T5" fmla="*/ 32 h 41"/>
                <a:gd name="T6" fmla="*/ 12 w 39"/>
                <a:gd name="T7" fmla="*/ 19 h 41"/>
                <a:gd name="T8" fmla="*/ 39 w 39"/>
                <a:gd name="T9" fmla="*/ 10 h 41"/>
                <a:gd name="T10" fmla="*/ 39 w 39"/>
                <a:gd name="T11" fmla="*/ 0 h 41"/>
                <a:gd name="T12" fmla="*/ 0 w 39"/>
                <a:gd name="T13" fmla="*/ 17 h 41"/>
                <a:gd name="T14" fmla="*/ 0 w 39"/>
                <a:gd name="T15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1">
                  <a:moveTo>
                    <a:pt x="0" y="24"/>
                  </a:moveTo>
                  <a:lnTo>
                    <a:pt x="39" y="41"/>
                  </a:lnTo>
                  <a:lnTo>
                    <a:pt x="39" y="32"/>
                  </a:lnTo>
                  <a:lnTo>
                    <a:pt x="12" y="19"/>
                  </a:lnTo>
                  <a:lnTo>
                    <a:pt x="39" y="10"/>
                  </a:lnTo>
                  <a:lnTo>
                    <a:pt x="39" y="0"/>
                  </a:lnTo>
                  <a:lnTo>
                    <a:pt x="0" y="17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 dirty="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5" name="Freeform 34">
              <a:extLst>
                <a:ext uri="{FF2B5EF4-FFF2-40B4-BE49-F238E27FC236}">
                  <a16:creationId xmlns:a16="http://schemas.microsoft.com/office/drawing/2014/main" id="{133D48B1-8AE0-14B5-4F7A-3FC57611C4F4}"/>
                </a:ext>
              </a:extLst>
            </p:cNvPr>
            <p:cNvSpPr/>
            <p:nvPr/>
          </p:nvSpPr>
          <p:spPr bwMode="auto">
            <a:xfrm>
              <a:off x="6950076" y="1033463"/>
              <a:ext cx="31750" cy="87312"/>
            </a:xfrm>
            <a:custGeom>
              <a:avLst/>
              <a:gdLst>
                <a:gd name="T0" fmla="*/ 7 w 8"/>
                <a:gd name="T1" fmla="*/ 0 h 23"/>
                <a:gd name="T2" fmla="*/ 5 w 8"/>
                <a:gd name="T3" fmla="*/ 0 h 23"/>
                <a:gd name="T4" fmla="*/ 5 w 8"/>
                <a:gd name="T5" fmla="*/ 2 h 23"/>
                <a:gd name="T6" fmla="*/ 0 w 8"/>
                <a:gd name="T7" fmla="*/ 20 h 23"/>
                <a:gd name="T8" fmla="*/ 0 w 8"/>
                <a:gd name="T9" fmla="*/ 22 h 23"/>
                <a:gd name="T10" fmla="*/ 2 w 8"/>
                <a:gd name="T11" fmla="*/ 23 h 23"/>
                <a:gd name="T12" fmla="*/ 3 w 8"/>
                <a:gd name="T13" fmla="*/ 23 h 23"/>
                <a:gd name="T14" fmla="*/ 3 w 8"/>
                <a:gd name="T15" fmla="*/ 22 h 23"/>
                <a:gd name="T16" fmla="*/ 4 w 8"/>
                <a:gd name="T17" fmla="*/ 21 h 23"/>
                <a:gd name="T18" fmla="*/ 8 w 8"/>
                <a:gd name="T19" fmla="*/ 3 h 23"/>
                <a:gd name="T20" fmla="*/ 8 w 8"/>
                <a:gd name="T21" fmla="*/ 1 h 23"/>
                <a:gd name="T22" fmla="*/ 8 w 8"/>
                <a:gd name="T23" fmla="*/ 0 h 23"/>
                <a:gd name="T24" fmla="*/ 7 w 8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23">
                  <a:moveTo>
                    <a:pt x="7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5" y="1"/>
                    <a:pt x="5" y="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2"/>
                  </a:cubicBezTo>
                  <a:cubicBezTo>
                    <a:pt x="0" y="23"/>
                    <a:pt x="1" y="23"/>
                    <a:pt x="2" y="23"/>
                  </a:cubicBezTo>
                  <a:cubicBezTo>
                    <a:pt x="2" y="23"/>
                    <a:pt x="2" y="23"/>
                    <a:pt x="3" y="23"/>
                  </a:cubicBezTo>
                  <a:cubicBezTo>
                    <a:pt x="3" y="23"/>
                    <a:pt x="3" y="22"/>
                    <a:pt x="3" y="22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 dirty="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6" name="Freeform 35">
              <a:extLst>
                <a:ext uri="{FF2B5EF4-FFF2-40B4-BE49-F238E27FC236}">
                  <a16:creationId xmlns:a16="http://schemas.microsoft.com/office/drawing/2014/main" id="{C80A1AB4-6465-C5C1-2404-CFA70CC672E3}"/>
                </a:ext>
              </a:extLst>
            </p:cNvPr>
            <p:cNvSpPr/>
            <p:nvPr/>
          </p:nvSpPr>
          <p:spPr bwMode="auto">
            <a:xfrm>
              <a:off x="6989763" y="1044575"/>
              <a:ext cx="60325" cy="65087"/>
            </a:xfrm>
            <a:custGeom>
              <a:avLst/>
              <a:gdLst>
                <a:gd name="T0" fmla="*/ 0 w 38"/>
                <a:gd name="T1" fmla="*/ 10 h 41"/>
                <a:gd name="T2" fmla="*/ 26 w 38"/>
                <a:gd name="T3" fmla="*/ 19 h 41"/>
                <a:gd name="T4" fmla="*/ 0 w 38"/>
                <a:gd name="T5" fmla="*/ 32 h 41"/>
                <a:gd name="T6" fmla="*/ 0 w 38"/>
                <a:gd name="T7" fmla="*/ 41 h 41"/>
                <a:gd name="T8" fmla="*/ 38 w 38"/>
                <a:gd name="T9" fmla="*/ 24 h 41"/>
                <a:gd name="T10" fmla="*/ 38 w 38"/>
                <a:gd name="T11" fmla="*/ 17 h 41"/>
                <a:gd name="T12" fmla="*/ 0 w 38"/>
                <a:gd name="T13" fmla="*/ 0 h 41"/>
                <a:gd name="T14" fmla="*/ 0 w 38"/>
                <a:gd name="T15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1">
                  <a:moveTo>
                    <a:pt x="0" y="10"/>
                  </a:moveTo>
                  <a:lnTo>
                    <a:pt x="26" y="19"/>
                  </a:lnTo>
                  <a:lnTo>
                    <a:pt x="0" y="32"/>
                  </a:lnTo>
                  <a:lnTo>
                    <a:pt x="0" y="41"/>
                  </a:lnTo>
                  <a:lnTo>
                    <a:pt x="38" y="2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 dirty="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7" name="Group 35">
            <a:extLst>
              <a:ext uri="{FF2B5EF4-FFF2-40B4-BE49-F238E27FC236}">
                <a16:creationId xmlns:a16="http://schemas.microsoft.com/office/drawing/2014/main" id="{FC736C1B-5918-4C5B-880E-796728993796}"/>
              </a:ext>
            </a:extLst>
          </p:cNvPr>
          <p:cNvGrpSpPr>
            <a:grpSpLocks noChangeAspect="1"/>
          </p:cNvGrpSpPr>
          <p:nvPr/>
        </p:nvGrpSpPr>
        <p:grpSpPr>
          <a:xfrm>
            <a:off x="4326636" y="3446887"/>
            <a:ext cx="490419" cy="412692"/>
            <a:chOff x="4605338" y="3814763"/>
            <a:chExt cx="420688" cy="354013"/>
          </a:xfrm>
          <a:solidFill>
            <a:schemeClr val="bg1"/>
          </a:solidFill>
          <a:effectLst/>
        </p:grpSpPr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D882FCC7-54A5-9DDB-0965-A2E30D66C4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5338" y="3814763"/>
              <a:ext cx="420688" cy="354013"/>
            </a:xfrm>
            <a:custGeom>
              <a:avLst/>
              <a:gdLst>
                <a:gd name="T0" fmla="*/ 507 w 548"/>
                <a:gd name="T1" fmla="*/ 0 h 462"/>
                <a:gd name="T2" fmla="*/ 41 w 548"/>
                <a:gd name="T3" fmla="*/ 0 h 462"/>
                <a:gd name="T4" fmla="*/ 0 w 548"/>
                <a:gd name="T5" fmla="*/ 41 h 462"/>
                <a:gd name="T6" fmla="*/ 0 w 548"/>
                <a:gd name="T7" fmla="*/ 369 h 462"/>
                <a:gd name="T8" fmla="*/ 41 w 548"/>
                <a:gd name="T9" fmla="*/ 409 h 462"/>
                <a:gd name="T10" fmla="*/ 226 w 548"/>
                <a:gd name="T11" fmla="*/ 409 h 462"/>
                <a:gd name="T12" fmla="*/ 226 w 548"/>
                <a:gd name="T13" fmla="*/ 416 h 462"/>
                <a:gd name="T14" fmla="*/ 223 w 548"/>
                <a:gd name="T15" fmla="*/ 428 h 462"/>
                <a:gd name="T16" fmla="*/ 177 w 548"/>
                <a:gd name="T17" fmla="*/ 445 h 462"/>
                <a:gd name="T18" fmla="*/ 160 w 548"/>
                <a:gd name="T19" fmla="*/ 449 h 462"/>
                <a:gd name="T20" fmla="*/ 151 w 548"/>
                <a:gd name="T21" fmla="*/ 449 h 462"/>
                <a:gd name="T22" fmla="*/ 142 w 548"/>
                <a:gd name="T23" fmla="*/ 455 h 462"/>
                <a:gd name="T24" fmla="*/ 142 w 548"/>
                <a:gd name="T25" fmla="*/ 455 h 462"/>
                <a:gd name="T26" fmla="*/ 151 w 548"/>
                <a:gd name="T27" fmla="*/ 462 h 462"/>
                <a:gd name="T28" fmla="*/ 397 w 548"/>
                <a:gd name="T29" fmla="*/ 462 h 462"/>
                <a:gd name="T30" fmla="*/ 406 w 548"/>
                <a:gd name="T31" fmla="*/ 455 h 462"/>
                <a:gd name="T32" fmla="*/ 406 w 548"/>
                <a:gd name="T33" fmla="*/ 455 h 462"/>
                <a:gd name="T34" fmla="*/ 402 w 548"/>
                <a:gd name="T35" fmla="*/ 449 h 462"/>
                <a:gd name="T36" fmla="*/ 389 w 548"/>
                <a:gd name="T37" fmla="*/ 448 h 462"/>
                <a:gd name="T38" fmla="*/ 329 w 548"/>
                <a:gd name="T39" fmla="*/ 426 h 462"/>
                <a:gd name="T40" fmla="*/ 322 w 548"/>
                <a:gd name="T41" fmla="*/ 416 h 462"/>
                <a:gd name="T42" fmla="*/ 322 w 548"/>
                <a:gd name="T43" fmla="*/ 409 h 462"/>
                <a:gd name="T44" fmla="*/ 507 w 548"/>
                <a:gd name="T45" fmla="*/ 409 h 462"/>
                <a:gd name="T46" fmla="*/ 548 w 548"/>
                <a:gd name="T47" fmla="*/ 369 h 462"/>
                <a:gd name="T48" fmla="*/ 548 w 548"/>
                <a:gd name="T49" fmla="*/ 41 h 462"/>
                <a:gd name="T50" fmla="*/ 507 w 548"/>
                <a:gd name="T51" fmla="*/ 0 h 462"/>
                <a:gd name="T52" fmla="*/ 510 w 548"/>
                <a:gd name="T53" fmla="*/ 330 h 462"/>
                <a:gd name="T54" fmla="*/ 497 w 548"/>
                <a:gd name="T55" fmla="*/ 344 h 462"/>
                <a:gd name="T56" fmla="*/ 51 w 548"/>
                <a:gd name="T57" fmla="*/ 344 h 462"/>
                <a:gd name="T58" fmla="*/ 38 w 548"/>
                <a:gd name="T59" fmla="*/ 330 h 462"/>
                <a:gd name="T60" fmla="*/ 38 w 548"/>
                <a:gd name="T61" fmla="*/ 50 h 462"/>
                <a:gd name="T62" fmla="*/ 51 w 548"/>
                <a:gd name="T63" fmla="*/ 36 h 462"/>
                <a:gd name="T64" fmla="*/ 497 w 548"/>
                <a:gd name="T65" fmla="*/ 36 h 462"/>
                <a:gd name="T66" fmla="*/ 510 w 548"/>
                <a:gd name="T67" fmla="*/ 50 h 462"/>
                <a:gd name="T68" fmla="*/ 510 w 548"/>
                <a:gd name="T69" fmla="*/ 33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8" h="462">
                  <a:moveTo>
                    <a:pt x="507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369"/>
                    <a:pt x="0" y="369"/>
                    <a:pt x="0" y="369"/>
                  </a:cubicBezTo>
                  <a:cubicBezTo>
                    <a:pt x="0" y="391"/>
                    <a:pt x="18" y="409"/>
                    <a:pt x="41" y="409"/>
                  </a:cubicBezTo>
                  <a:cubicBezTo>
                    <a:pt x="226" y="409"/>
                    <a:pt x="226" y="409"/>
                    <a:pt x="226" y="409"/>
                  </a:cubicBezTo>
                  <a:cubicBezTo>
                    <a:pt x="226" y="416"/>
                    <a:pt x="226" y="416"/>
                    <a:pt x="226" y="416"/>
                  </a:cubicBezTo>
                  <a:cubicBezTo>
                    <a:pt x="226" y="419"/>
                    <a:pt x="225" y="425"/>
                    <a:pt x="223" y="428"/>
                  </a:cubicBezTo>
                  <a:cubicBezTo>
                    <a:pt x="177" y="445"/>
                    <a:pt x="177" y="445"/>
                    <a:pt x="177" y="445"/>
                  </a:cubicBezTo>
                  <a:cubicBezTo>
                    <a:pt x="173" y="447"/>
                    <a:pt x="165" y="449"/>
                    <a:pt x="160" y="449"/>
                  </a:cubicBezTo>
                  <a:cubicBezTo>
                    <a:pt x="151" y="449"/>
                    <a:pt x="151" y="449"/>
                    <a:pt x="151" y="449"/>
                  </a:cubicBezTo>
                  <a:cubicBezTo>
                    <a:pt x="146" y="449"/>
                    <a:pt x="142" y="452"/>
                    <a:pt x="142" y="455"/>
                  </a:cubicBezTo>
                  <a:cubicBezTo>
                    <a:pt x="142" y="455"/>
                    <a:pt x="142" y="455"/>
                    <a:pt x="142" y="455"/>
                  </a:cubicBezTo>
                  <a:cubicBezTo>
                    <a:pt x="142" y="459"/>
                    <a:pt x="146" y="462"/>
                    <a:pt x="151" y="462"/>
                  </a:cubicBezTo>
                  <a:cubicBezTo>
                    <a:pt x="397" y="462"/>
                    <a:pt x="397" y="462"/>
                    <a:pt x="397" y="462"/>
                  </a:cubicBezTo>
                  <a:cubicBezTo>
                    <a:pt x="402" y="462"/>
                    <a:pt x="406" y="459"/>
                    <a:pt x="406" y="455"/>
                  </a:cubicBezTo>
                  <a:cubicBezTo>
                    <a:pt x="406" y="455"/>
                    <a:pt x="406" y="455"/>
                    <a:pt x="406" y="455"/>
                  </a:cubicBezTo>
                  <a:cubicBezTo>
                    <a:pt x="406" y="452"/>
                    <a:pt x="404" y="449"/>
                    <a:pt x="402" y="449"/>
                  </a:cubicBezTo>
                  <a:cubicBezTo>
                    <a:pt x="399" y="449"/>
                    <a:pt x="393" y="448"/>
                    <a:pt x="389" y="448"/>
                  </a:cubicBezTo>
                  <a:cubicBezTo>
                    <a:pt x="329" y="426"/>
                    <a:pt x="329" y="426"/>
                    <a:pt x="329" y="426"/>
                  </a:cubicBezTo>
                  <a:cubicBezTo>
                    <a:pt x="325" y="424"/>
                    <a:pt x="322" y="419"/>
                    <a:pt x="322" y="416"/>
                  </a:cubicBezTo>
                  <a:cubicBezTo>
                    <a:pt x="322" y="409"/>
                    <a:pt x="322" y="409"/>
                    <a:pt x="322" y="409"/>
                  </a:cubicBezTo>
                  <a:cubicBezTo>
                    <a:pt x="507" y="409"/>
                    <a:pt x="507" y="409"/>
                    <a:pt x="507" y="409"/>
                  </a:cubicBezTo>
                  <a:cubicBezTo>
                    <a:pt x="530" y="409"/>
                    <a:pt x="548" y="391"/>
                    <a:pt x="548" y="369"/>
                  </a:cubicBezTo>
                  <a:cubicBezTo>
                    <a:pt x="548" y="41"/>
                    <a:pt x="548" y="41"/>
                    <a:pt x="548" y="41"/>
                  </a:cubicBezTo>
                  <a:cubicBezTo>
                    <a:pt x="548" y="18"/>
                    <a:pt x="530" y="0"/>
                    <a:pt x="507" y="0"/>
                  </a:cubicBezTo>
                  <a:close/>
                  <a:moveTo>
                    <a:pt x="510" y="330"/>
                  </a:moveTo>
                  <a:cubicBezTo>
                    <a:pt x="510" y="337"/>
                    <a:pt x="504" y="343"/>
                    <a:pt x="497" y="344"/>
                  </a:cubicBezTo>
                  <a:cubicBezTo>
                    <a:pt x="51" y="344"/>
                    <a:pt x="51" y="344"/>
                    <a:pt x="51" y="344"/>
                  </a:cubicBezTo>
                  <a:cubicBezTo>
                    <a:pt x="44" y="343"/>
                    <a:pt x="38" y="337"/>
                    <a:pt x="38" y="330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42"/>
                    <a:pt x="44" y="36"/>
                    <a:pt x="51" y="36"/>
                  </a:cubicBezTo>
                  <a:cubicBezTo>
                    <a:pt x="497" y="36"/>
                    <a:pt x="497" y="36"/>
                    <a:pt x="497" y="36"/>
                  </a:cubicBezTo>
                  <a:cubicBezTo>
                    <a:pt x="504" y="36"/>
                    <a:pt x="510" y="42"/>
                    <a:pt x="510" y="50"/>
                  </a:cubicBezTo>
                  <a:lnTo>
                    <a:pt x="510" y="33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sz="120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9" name="Oval 33">
              <a:extLst>
                <a:ext uri="{FF2B5EF4-FFF2-40B4-BE49-F238E27FC236}">
                  <a16:creationId xmlns:a16="http://schemas.microsoft.com/office/drawing/2014/main" id="{8756852B-0906-A0AD-72BC-1457367E0D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2363" y="4103688"/>
              <a:ext cx="6350" cy="4763"/>
            </a:xfrm>
            <a:prstGeom prst="ellipse">
              <a:avLst/>
            </a:pr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sz="120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63B420B5-7A89-8F52-0729-731B4111EAC4}"/>
                </a:ext>
              </a:extLst>
            </p:cNvPr>
            <p:cNvSpPr/>
            <p:nvPr/>
          </p:nvSpPr>
          <p:spPr bwMode="auto">
            <a:xfrm>
              <a:off x="4943475" y="4100513"/>
              <a:ext cx="47625" cy="9525"/>
            </a:xfrm>
            <a:custGeom>
              <a:avLst/>
              <a:gdLst>
                <a:gd name="T0" fmla="*/ 63 w 63"/>
                <a:gd name="T1" fmla="*/ 6 h 13"/>
                <a:gd name="T2" fmla="*/ 57 w 63"/>
                <a:gd name="T3" fmla="*/ 13 h 13"/>
                <a:gd name="T4" fmla="*/ 6 w 63"/>
                <a:gd name="T5" fmla="*/ 13 h 13"/>
                <a:gd name="T6" fmla="*/ 0 w 63"/>
                <a:gd name="T7" fmla="*/ 6 h 13"/>
                <a:gd name="T8" fmla="*/ 0 w 63"/>
                <a:gd name="T9" fmla="*/ 6 h 13"/>
                <a:gd name="T10" fmla="*/ 6 w 63"/>
                <a:gd name="T11" fmla="*/ 0 h 13"/>
                <a:gd name="T12" fmla="*/ 57 w 63"/>
                <a:gd name="T13" fmla="*/ 0 h 13"/>
                <a:gd name="T14" fmla="*/ 63 w 63"/>
                <a:gd name="T1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3">
                  <a:moveTo>
                    <a:pt x="63" y="6"/>
                  </a:moveTo>
                  <a:cubicBezTo>
                    <a:pt x="63" y="10"/>
                    <a:pt x="60" y="13"/>
                    <a:pt x="57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3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sz="120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4CF121C8-22A0-B78A-4999-BA713A0BCABF}"/>
                </a:ext>
              </a:extLst>
            </p:cNvPr>
            <p:cNvSpPr/>
            <p:nvPr/>
          </p:nvSpPr>
          <p:spPr bwMode="auto">
            <a:xfrm>
              <a:off x="4922838" y="3875088"/>
              <a:ext cx="34925" cy="166688"/>
            </a:xfrm>
            <a:custGeom>
              <a:avLst/>
              <a:gdLst>
                <a:gd name="T0" fmla="*/ 45 w 45"/>
                <a:gd name="T1" fmla="*/ 193 h 216"/>
                <a:gd name="T2" fmla="*/ 22 w 45"/>
                <a:gd name="T3" fmla="*/ 216 h 216"/>
                <a:gd name="T4" fmla="*/ 22 w 45"/>
                <a:gd name="T5" fmla="*/ 216 h 216"/>
                <a:gd name="T6" fmla="*/ 0 w 45"/>
                <a:gd name="T7" fmla="*/ 193 h 216"/>
                <a:gd name="T8" fmla="*/ 0 w 45"/>
                <a:gd name="T9" fmla="*/ 23 h 216"/>
                <a:gd name="T10" fmla="*/ 22 w 45"/>
                <a:gd name="T11" fmla="*/ 0 h 216"/>
                <a:gd name="T12" fmla="*/ 22 w 45"/>
                <a:gd name="T13" fmla="*/ 0 h 216"/>
                <a:gd name="T14" fmla="*/ 45 w 45"/>
                <a:gd name="T15" fmla="*/ 23 h 216"/>
                <a:gd name="T16" fmla="*/ 45 w 45"/>
                <a:gd name="T17" fmla="*/ 19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216">
                  <a:moveTo>
                    <a:pt x="45" y="193"/>
                  </a:moveTo>
                  <a:cubicBezTo>
                    <a:pt x="45" y="206"/>
                    <a:pt x="35" y="216"/>
                    <a:pt x="22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10" y="216"/>
                    <a:pt x="0" y="206"/>
                    <a:pt x="0" y="19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19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sz="120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A1BC0355-331E-E459-5BCD-EFBAC1FDB029}"/>
                </a:ext>
              </a:extLst>
            </p:cNvPr>
            <p:cNvSpPr/>
            <p:nvPr/>
          </p:nvSpPr>
          <p:spPr bwMode="auto">
            <a:xfrm>
              <a:off x="4860925" y="3903663"/>
              <a:ext cx="34925" cy="138113"/>
            </a:xfrm>
            <a:custGeom>
              <a:avLst/>
              <a:gdLst>
                <a:gd name="T0" fmla="*/ 45 w 45"/>
                <a:gd name="T1" fmla="*/ 157 h 180"/>
                <a:gd name="T2" fmla="*/ 23 w 45"/>
                <a:gd name="T3" fmla="*/ 180 h 180"/>
                <a:gd name="T4" fmla="*/ 23 w 45"/>
                <a:gd name="T5" fmla="*/ 180 h 180"/>
                <a:gd name="T6" fmla="*/ 0 w 45"/>
                <a:gd name="T7" fmla="*/ 157 h 180"/>
                <a:gd name="T8" fmla="*/ 0 w 45"/>
                <a:gd name="T9" fmla="*/ 23 h 180"/>
                <a:gd name="T10" fmla="*/ 23 w 45"/>
                <a:gd name="T11" fmla="*/ 0 h 180"/>
                <a:gd name="T12" fmla="*/ 23 w 45"/>
                <a:gd name="T13" fmla="*/ 0 h 180"/>
                <a:gd name="T14" fmla="*/ 45 w 45"/>
                <a:gd name="T15" fmla="*/ 23 h 180"/>
                <a:gd name="T16" fmla="*/ 45 w 45"/>
                <a:gd name="T17" fmla="*/ 15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180">
                  <a:moveTo>
                    <a:pt x="45" y="157"/>
                  </a:moveTo>
                  <a:cubicBezTo>
                    <a:pt x="45" y="170"/>
                    <a:pt x="35" y="180"/>
                    <a:pt x="23" y="180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10" y="180"/>
                    <a:pt x="0" y="170"/>
                    <a:pt x="0" y="157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157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sz="120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33" name="Freeform 37">
              <a:extLst>
                <a:ext uri="{FF2B5EF4-FFF2-40B4-BE49-F238E27FC236}">
                  <a16:creationId xmlns:a16="http://schemas.microsoft.com/office/drawing/2014/main" id="{D2F56C70-9E51-3CA5-F64E-8E3195A1332E}"/>
                </a:ext>
              </a:extLst>
            </p:cNvPr>
            <p:cNvSpPr/>
            <p:nvPr/>
          </p:nvSpPr>
          <p:spPr bwMode="auto">
            <a:xfrm>
              <a:off x="4799013" y="3930650"/>
              <a:ext cx="33338" cy="111125"/>
            </a:xfrm>
            <a:custGeom>
              <a:avLst/>
              <a:gdLst>
                <a:gd name="T0" fmla="*/ 44 w 44"/>
                <a:gd name="T1" fmla="*/ 121 h 144"/>
                <a:gd name="T2" fmla="*/ 22 w 44"/>
                <a:gd name="T3" fmla="*/ 144 h 144"/>
                <a:gd name="T4" fmla="*/ 22 w 44"/>
                <a:gd name="T5" fmla="*/ 144 h 144"/>
                <a:gd name="T6" fmla="*/ 0 w 44"/>
                <a:gd name="T7" fmla="*/ 121 h 144"/>
                <a:gd name="T8" fmla="*/ 0 w 44"/>
                <a:gd name="T9" fmla="*/ 23 h 144"/>
                <a:gd name="T10" fmla="*/ 22 w 44"/>
                <a:gd name="T11" fmla="*/ 0 h 144"/>
                <a:gd name="T12" fmla="*/ 22 w 44"/>
                <a:gd name="T13" fmla="*/ 0 h 144"/>
                <a:gd name="T14" fmla="*/ 44 w 44"/>
                <a:gd name="T15" fmla="*/ 23 h 144"/>
                <a:gd name="T16" fmla="*/ 44 w 44"/>
                <a:gd name="T17" fmla="*/ 12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144">
                  <a:moveTo>
                    <a:pt x="44" y="121"/>
                  </a:moveTo>
                  <a:cubicBezTo>
                    <a:pt x="44" y="134"/>
                    <a:pt x="34" y="144"/>
                    <a:pt x="22" y="144"/>
                  </a:cubicBezTo>
                  <a:cubicBezTo>
                    <a:pt x="22" y="144"/>
                    <a:pt x="22" y="144"/>
                    <a:pt x="22" y="144"/>
                  </a:cubicBezTo>
                  <a:cubicBezTo>
                    <a:pt x="10" y="144"/>
                    <a:pt x="0" y="134"/>
                    <a:pt x="0" y="12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4" y="0"/>
                    <a:pt x="44" y="10"/>
                    <a:pt x="44" y="23"/>
                  </a:cubicBezTo>
                  <a:lnTo>
                    <a:pt x="44" y="121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sz="120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1FF216A3-091F-D9A3-2612-C749EBCF426F}"/>
                </a:ext>
              </a:extLst>
            </p:cNvPr>
            <p:cNvSpPr/>
            <p:nvPr/>
          </p:nvSpPr>
          <p:spPr bwMode="auto">
            <a:xfrm>
              <a:off x="4737100" y="3959225"/>
              <a:ext cx="34925" cy="82550"/>
            </a:xfrm>
            <a:custGeom>
              <a:avLst/>
              <a:gdLst>
                <a:gd name="T0" fmla="*/ 45 w 45"/>
                <a:gd name="T1" fmla="*/ 85 h 108"/>
                <a:gd name="T2" fmla="*/ 22 w 45"/>
                <a:gd name="T3" fmla="*/ 108 h 108"/>
                <a:gd name="T4" fmla="*/ 22 w 45"/>
                <a:gd name="T5" fmla="*/ 108 h 108"/>
                <a:gd name="T6" fmla="*/ 0 w 45"/>
                <a:gd name="T7" fmla="*/ 85 h 108"/>
                <a:gd name="T8" fmla="*/ 0 w 45"/>
                <a:gd name="T9" fmla="*/ 23 h 108"/>
                <a:gd name="T10" fmla="*/ 22 w 45"/>
                <a:gd name="T11" fmla="*/ 0 h 108"/>
                <a:gd name="T12" fmla="*/ 22 w 45"/>
                <a:gd name="T13" fmla="*/ 0 h 108"/>
                <a:gd name="T14" fmla="*/ 45 w 45"/>
                <a:gd name="T15" fmla="*/ 23 h 108"/>
                <a:gd name="T16" fmla="*/ 45 w 45"/>
                <a:gd name="T17" fmla="*/ 8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108">
                  <a:moveTo>
                    <a:pt x="45" y="85"/>
                  </a:moveTo>
                  <a:cubicBezTo>
                    <a:pt x="45" y="98"/>
                    <a:pt x="35" y="108"/>
                    <a:pt x="22" y="108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10" y="108"/>
                    <a:pt x="0" y="98"/>
                    <a:pt x="0" y="8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85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sz="120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35" name="Freeform 39">
              <a:extLst>
                <a:ext uri="{FF2B5EF4-FFF2-40B4-BE49-F238E27FC236}">
                  <a16:creationId xmlns:a16="http://schemas.microsoft.com/office/drawing/2014/main" id="{25BB42C7-161B-C103-6A24-7916D3020F71}"/>
                </a:ext>
              </a:extLst>
            </p:cNvPr>
            <p:cNvSpPr/>
            <p:nvPr/>
          </p:nvSpPr>
          <p:spPr bwMode="auto">
            <a:xfrm>
              <a:off x="4675188" y="3986213"/>
              <a:ext cx="33338" cy="55563"/>
            </a:xfrm>
            <a:custGeom>
              <a:avLst/>
              <a:gdLst>
                <a:gd name="T0" fmla="*/ 45 w 45"/>
                <a:gd name="T1" fmla="*/ 49 h 72"/>
                <a:gd name="T2" fmla="*/ 23 w 45"/>
                <a:gd name="T3" fmla="*/ 72 h 72"/>
                <a:gd name="T4" fmla="*/ 23 w 45"/>
                <a:gd name="T5" fmla="*/ 72 h 72"/>
                <a:gd name="T6" fmla="*/ 0 w 45"/>
                <a:gd name="T7" fmla="*/ 49 h 72"/>
                <a:gd name="T8" fmla="*/ 0 w 45"/>
                <a:gd name="T9" fmla="*/ 23 h 72"/>
                <a:gd name="T10" fmla="*/ 23 w 45"/>
                <a:gd name="T11" fmla="*/ 0 h 72"/>
                <a:gd name="T12" fmla="*/ 23 w 45"/>
                <a:gd name="T13" fmla="*/ 0 h 72"/>
                <a:gd name="T14" fmla="*/ 45 w 45"/>
                <a:gd name="T15" fmla="*/ 23 h 72"/>
                <a:gd name="T16" fmla="*/ 45 w 45"/>
                <a:gd name="T17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72">
                  <a:moveTo>
                    <a:pt x="45" y="49"/>
                  </a:moveTo>
                  <a:cubicBezTo>
                    <a:pt x="45" y="62"/>
                    <a:pt x="35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10" y="72"/>
                    <a:pt x="0" y="62"/>
                    <a:pt x="0" y="49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49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AU" sz="1200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36" name="Freeform 135">
            <a:extLst>
              <a:ext uri="{FF2B5EF4-FFF2-40B4-BE49-F238E27FC236}">
                <a16:creationId xmlns:a16="http://schemas.microsoft.com/office/drawing/2014/main" id="{B1757487-3243-EB92-1AB1-6B98BD6F0AAB}"/>
              </a:ext>
            </a:extLst>
          </p:cNvPr>
          <p:cNvSpPr>
            <a:spLocks noChangeAspect="1"/>
          </p:cNvSpPr>
          <p:nvPr/>
        </p:nvSpPr>
        <p:spPr bwMode="auto">
          <a:xfrm>
            <a:off x="7392773" y="3424064"/>
            <a:ext cx="447254" cy="417857"/>
          </a:xfrm>
          <a:custGeom>
            <a:avLst/>
            <a:gdLst>
              <a:gd name="connsiteX0" fmla="*/ 159472 w 338138"/>
              <a:gd name="connsiteY0" fmla="*/ 265112 h 315913"/>
              <a:gd name="connsiteX1" fmla="*/ 155575 w 338138"/>
              <a:gd name="connsiteY1" fmla="*/ 269194 h 315913"/>
              <a:gd name="connsiteX2" fmla="*/ 155575 w 338138"/>
              <a:gd name="connsiteY2" fmla="*/ 289605 h 315913"/>
              <a:gd name="connsiteX3" fmla="*/ 158173 w 338138"/>
              <a:gd name="connsiteY3" fmla="*/ 293687 h 315913"/>
              <a:gd name="connsiteX4" fmla="*/ 181553 w 338138"/>
              <a:gd name="connsiteY4" fmla="*/ 293687 h 315913"/>
              <a:gd name="connsiteX5" fmla="*/ 184150 w 338138"/>
              <a:gd name="connsiteY5" fmla="*/ 290966 h 315913"/>
              <a:gd name="connsiteX6" fmla="*/ 184150 w 338138"/>
              <a:gd name="connsiteY6" fmla="*/ 269194 h 315913"/>
              <a:gd name="connsiteX7" fmla="*/ 181553 w 338138"/>
              <a:gd name="connsiteY7" fmla="*/ 265112 h 315913"/>
              <a:gd name="connsiteX8" fmla="*/ 159472 w 338138"/>
              <a:gd name="connsiteY8" fmla="*/ 265112 h 315913"/>
              <a:gd name="connsiteX9" fmla="*/ 169069 w 338138"/>
              <a:gd name="connsiteY9" fmla="*/ 222250 h 315913"/>
              <a:gd name="connsiteX10" fmla="*/ 155575 w 338138"/>
              <a:gd name="connsiteY10" fmla="*/ 235744 h 315913"/>
              <a:gd name="connsiteX11" fmla="*/ 169069 w 338138"/>
              <a:gd name="connsiteY11" fmla="*/ 249238 h 315913"/>
              <a:gd name="connsiteX12" fmla="*/ 182563 w 338138"/>
              <a:gd name="connsiteY12" fmla="*/ 235744 h 315913"/>
              <a:gd name="connsiteX13" fmla="*/ 169069 w 338138"/>
              <a:gd name="connsiteY13" fmla="*/ 222250 h 315913"/>
              <a:gd name="connsiteX14" fmla="*/ 145852 w 338138"/>
              <a:gd name="connsiteY14" fmla="*/ 55033 h 315913"/>
              <a:gd name="connsiteX15" fmla="*/ 157704 w 338138"/>
              <a:gd name="connsiteY15" fmla="*/ 56356 h 315913"/>
              <a:gd name="connsiteX16" fmla="*/ 156388 w 338138"/>
              <a:gd name="connsiteY16" fmla="*/ 68262 h 315913"/>
              <a:gd name="connsiteX17" fmla="*/ 57619 w 338138"/>
              <a:gd name="connsiteY17" fmla="*/ 137054 h 315913"/>
              <a:gd name="connsiteX18" fmla="*/ 53669 w 338138"/>
              <a:gd name="connsiteY18" fmla="*/ 139700 h 315913"/>
              <a:gd name="connsiteX19" fmla="*/ 47084 w 338138"/>
              <a:gd name="connsiteY19" fmla="*/ 135731 h 315913"/>
              <a:gd name="connsiteX20" fmla="*/ 48401 w 338138"/>
              <a:gd name="connsiteY20" fmla="*/ 123825 h 315913"/>
              <a:gd name="connsiteX21" fmla="*/ 145852 w 338138"/>
              <a:gd name="connsiteY21" fmla="*/ 55033 h 315913"/>
              <a:gd name="connsiteX22" fmla="*/ 88577 w 338138"/>
              <a:gd name="connsiteY22" fmla="*/ 47055 h 315913"/>
              <a:gd name="connsiteX23" fmla="*/ 100532 w 338138"/>
              <a:gd name="connsiteY23" fmla="*/ 48358 h 315913"/>
              <a:gd name="connsiteX24" fmla="*/ 99203 w 338138"/>
              <a:gd name="connsiteY24" fmla="*/ 60081 h 315913"/>
              <a:gd name="connsiteX25" fmla="*/ 52712 w 338138"/>
              <a:gd name="connsiteY25" fmla="*/ 92645 h 315913"/>
              <a:gd name="connsiteX26" fmla="*/ 47399 w 338138"/>
              <a:gd name="connsiteY26" fmla="*/ 95250 h 315913"/>
              <a:gd name="connsiteX27" fmla="*/ 40757 w 338138"/>
              <a:gd name="connsiteY27" fmla="*/ 91342 h 315913"/>
              <a:gd name="connsiteX28" fmla="*/ 43414 w 338138"/>
              <a:gd name="connsiteY28" fmla="*/ 79619 h 315913"/>
              <a:gd name="connsiteX29" fmla="*/ 88577 w 338138"/>
              <a:gd name="connsiteY29" fmla="*/ 47055 h 315913"/>
              <a:gd name="connsiteX30" fmla="*/ 35086 w 338138"/>
              <a:gd name="connsiteY30" fmla="*/ 22225 h 315913"/>
              <a:gd name="connsiteX31" fmla="*/ 20637 w 338138"/>
              <a:gd name="connsiteY31" fmla="*/ 35344 h 315913"/>
              <a:gd name="connsiteX32" fmla="*/ 20637 w 338138"/>
              <a:gd name="connsiteY32" fmla="*/ 196707 h 315913"/>
              <a:gd name="connsiteX33" fmla="*/ 35086 w 338138"/>
              <a:gd name="connsiteY33" fmla="*/ 211138 h 315913"/>
              <a:gd name="connsiteX34" fmla="*/ 303051 w 338138"/>
              <a:gd name="connsiteY34" fmla="*/ 211138 h 315913"/>
              <a:gd name="connsiteX35" fmla="*/ 317500 w 338138"/>
              <a:gd name="connsiteY35" fmla="*/ 196707 h 315913"/>
              <a:gd name="connsiteX36" fmla="*/ 317500 w 338138"/>
              <a:gd name="connsiteY36" fmla="*/ 35344 h 315913"/>
              <a:gd name="connsiteX37" fmla="*/ 303051 w 338138"/>
              <a:gd name="connsiteY37" fmla="*/ 22225 h 315913"/>
              <a:gd name="connsiteX38" fmla="*/ 35086 w 338138"/>
              <a:gd name="connsiteY38" fmla="*/ 22225 h 315913"/>
              <a:gd name="connsiteX39" fmla="*/ 14529 w 338138"/>
              <a:gd name="connsiteY39" fmla="*/ 0 h 315913"/>
              <a:gd name="connsiteX40" fmla="*/ 323609 w 338138"/>
              <a:gd name="connsiteY40" fmla="*/ 0 h 315913"/>
              <a:gd name="connsiteX41" fmla="*/ 338138 w 338138"/>
              <a:gd name="connsiteY41" fmla="*/ 13163 h 315913"/>
              <a:gd name="connsiteX42" fmla="*/ 338138 w 338138"/>
              <a:gd name="connsiteY42" fmla="*/ 251414 h 315913"/>
              <a:gd name="connsiteX43" fmla="*/ 323609 w 338138"/>
              <a:gd name="connsiteY43" fmla="*/ 265893 h 315913"/>
              <a:gd name="connsiteX44" fmla="*/ 210016 w 338138"/>
              <a:gd name="connsiteY44" fmla="*/ 265893 h 315913"/>
              <a:gd name="connsiteX45" fmla="*/ 207374 w 338138"/>
              <a:gd name="connsiteY45" fmla="*/ 268526 h 315913"/>
              <a:gd name="connsiteX46" fmla="*/ 207374 w 338138"/>
              <a:gd name="connsiteY46" fmla="*/ 290903 h 315913"/>
              <a:gd name="connsiteX47" fmla="*/ 208695 w 338138"/>
              <a:gd name="connsiteY47" fmla="*/ 293536 h 315913"/>
              <a:gd name="connsiteX48" fmla="*/ 239074 w 338138"/>
              <a:gd name="connsiteY48" fmla="*/ 293536 h 315913"/>
              <a:gd name="connsiteX49" fmla="*/ 250962 w 338138"/>
              <a:gd name="connsiteY49" fmla="*/ 305383 h 315913"/>
              <a:gd name="connsiteX50" fmla="*/ 239074 w 338138"/>
              <a:gd name="connsiteY50" fmla="*/ 315913 h 315913"/>
              <a:gd name="connsiteX51" fmla="*/ 99064 w 338138"/>
              <a:gd name="connsiteY51" fmla="*/ 315913 h 315913"/>
              <a:gd name="connsiteX52" fmla="*/ 87176 w 338138"/>
              <a:gd name="connsiteY52" fmla="*/ 305383 h 315913"/>
              <a:gd name="connsiteX53" fmla="*/ 99064 w 338138"/>
              <a:gd name="connsiteY53" fmla="*/ 293536 h 315913"/>
              <a:gd name="connsiteX54" fmla="*/ 129444 w 338138"/>
              <a:gd name="connsiteY54" fmla="*/ 293536 h 315913"/>
              <a:gd name="connsiteX55" fmla="*/ 130765 w 338138"/>
              <a:gd name="connsiteY55" fmla="*/ 289587 h 315913"/>
              <a:gd name="connsiteX56" fmla="*/ 130765 w 338138"/>
              <a:gd name="connsiteY56" fmla="*/ 268526 h 315913"/>
              <a:gd name="connsiteX57" fmla="*/ 126802 w 338138"/>
              <a:gd name="connsiteY57" fmla="*/ 265893 h 315913"/>
              <a:gd name="connsiteX58" fmla="*/ 14529 w 338138"/>
              <a:gd name="connsiteY58" fmla="*/ 265893 h 315913"/>
              <a:gd name="connsiteX59" fmla="*/ 0 w 338138"/>
              <a:gd name="connsiteY59" fmla="*/ 251414 h 315913"/>
              <a:gd name="connsiteX60" fmla="*/ 0 w 338138"/>
              <a:gd name="connsiteY60" fmla="*/ 13163 h 315913"/>
              <a:gd name="connsiteX61" fmla="*/ 14529 w 338138"/>
              <a:gd name="connsiteY61" fmla="*/ 0 h 315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38138" h="315913">
                <a:moveTo>
                  <a:pt x="159472" y="265112"/>
                </a:moveTo>
                <a:cubicBezTo>
                  <a:pt x="159472" y="265112"/>
                  <a:pt x="155575" y="265112"/>
                  <a:pt x="155575" y="269194"/>
                </a:cubicBezTo>
                <a:cubicBezTo>
                  <a:pt x="155575" y="269194"/>
                  <a:pt x="155575" y="269194"/>
                  <a:pt x="155575" y="289605"/>
                </a:cubicBezTo>
                <a:cubicBezTo>
                  <a:pt x="155575" y="292326"/>
                  <a:pt x="155575" y="293687"/>
                  <a:pt x="158173" y="293687"/>
                </a:cubicBezTo>
                <a:cubicBezTo>
                  <a:pt x="158173" y="293687"/>
                  <a:pt x="158173" y="293687"/>
                  <a:pt x="181553" y="293687"/>
                </a:cubicBezTo>
                <a:cubicBezTo>
                  <a:pt x="182851" y="293687"/>
                  <a:pt x="184150" y="292326"/>
                  <a:pt x="184150" y="290966"/>
                </a:cubicBezTo>
                <a:cubicBezTo>
                  <a:pt x="184150" y="290966"/>
                  <a:pt x="184150" y="290966"/>
                  <a:pt x="184150" y="269194"/>
                </a:cubicBezTo>
                <a:cubicBezTo>
                  <a:pt x="184150" y="265112"/>
                  <a:pt x="181553" y="265112"/>
                  <a:pt x="181553" y="265112"/>
                </a:cubicBezTo>
                <a:cubicBezTo>
                  <a:pt x="181553" y="265112"/>
                  <a:pt x="181553" y="265112"/>
                  <a:pt x="159472" y="265112"/>
                </a:cubicBezTo>
                <a:close/>
                <a:moveTo>
                  <a:pt x="169069" y="222250"/>
                </a:moveTo>
                <a:cubicBezTo>
                  <a:pt x="161616" y="222250"/>
                  <a:pt x="155575" y="228291"/>
                  <a:pt x="155575" y="235744"/>
                </a:cubicBezTo>
                <a:cubicBezTo>
                  <a:pt x="155575" y="243197"/>
                  <a:pt x="161616" y="249238"/>
                  <a:pt x="169069" y="249238"/>
                </a:cubicBezTo>
                <a:cubicBezTo>
                  <a:pt x="176522" y="249238"/>
                  <a:pt x="182563" y="243197"/>
                  <a:pt x="182563" y="235744"/>
                </a:cubicBezTo>
                <a:cubicBezTo>
                  <a:pt x="182563" y="228291"/>
                  <a:pt x="176522" y="222250"/>
                  <a:pt x="169069" y="222250"/>
                </a:cubicBezTo>
                <a:close/>
                <a:moveTo>
                  <a:pt x="145852" y="55033"/>
                </a:moveTo>
                <a:cubicBezTo>
                  <a:pt x="149803" y="52387"/>
                  <a:pt x="155071" y="52387"/>
                  <a:pt x="157704" y="56356"/>
                </a:cubicBezTo>
                <a:cubicBezTo>
                  <a:pt x="160338" y="60325"/>
                  <a:pt x="159021" y="65616"/>
                  <a:pt x="156388" y="68262"/>
                </a:cubicBezTo>
                <a:cubicBezTo>
                  <a:pt x="57619" y="137054"/>
                  <a:pt x="57619" y="137054"/>
                  <a:pt x="57619" y="137054"/>
                </a:cubicBezTo>
                <a:cubicBezTo>
                  <a:pt x="56302" y="138377"/>
                  <a:pt x="54986" y="139700"/>
                  <a:pt x="53669" y="139700"/>
                </a:cubicBezTo>
                <a:cubicBezTo>
                  <a:pt x="51035" y="139700"/>
                  <a:pt x="48401" y="138377"/>
                  <a:pt x="47084" y="135731"/>
                </a:cubicBezTo>
                <a:cubicBezTo>
                  <a:pt x="44450" y="131762"/>
                  <a:pt x="44450" y="126471"/>
                  <a:pt x="48401" y="123825"/>
                </a:cubicBezTo>
                <a:cubicBezTo>
                  <a:pt x="145852" y="55033"/>
                  <a:pt x="145852" y="55033"/>
                  <a:pt x="145852" y="55033"/>
                </a:cubicBezTo>
                <a:close/>
                <a:moveTo>
                  <a:pt x="88577" y="47055"/>
                </a:moveTo>
                <a:cubicBezTo>
                  <a:pt x="92562" y="44450"/>
                  <a:pt x="97875" y="44450"/>
                  <a:pt x="100532" y="48358"/>
                </a:cubicBezTo>
                <a:cubicBezTo>
                  <a:pt x="103188" y="52265"/>
                  <a:pt x="101860" y="57476"/>
                  <a:pt x="99203" y="60081"/>
                </a:cubicBezTo>
                <a:cubicBezTo>
                  <a:pt x="52712" y="92645"/>
                  <a:pt x="52712" y="92645"/>
                  <a:pt x="52712" y="92645"/>
                </a:cubicBezTo>
                <a:cubicBezTo>
                  <a:pt x="51384" y="93947"/>
                  <a:pt x="50055" y="95250"/>
                  <a:pt x="47399" y="95250"/>
                </a:cubicBezTo>
                <a:cubicBezTo>
                  <a:pt x="44742" y="95250"/>
                  <a:pt x="42085" y="93947"/>
                  <a:pt x="40757" y="91342"/>
                </a:cubicBezTo>
                <a:cubicBezTo>
                  <a:pt x="38100" y="87435"/>
                  <a:pt x="39429" y="82224"/>
                  <a:pt x="43414" y="79619"/>
                </a:cubicBezTo>
                <a:cubicBezTo>
                  <a:pt x="88577" y="47055"/>
                  <a:pt x="88577" y="47055"/>
                  <a:pt x="88577" y="47055"/>
                </a:cubicBezTo>
                <a:close/>
                <a:moveTo>
                  <a:pt x="35086" y="22225"/>
                </a:moveTo>
                <a:cubicBezTo>
                  <a:pt x="27205" y="22225"/>
                  <a:pt x="20637" y="28785"/>
                  <a:pt x="20637" y="35344"/>
                </a:cubicBezTo>
                <a:cubicBezTo>
                  <a:pt x="20637" y="35344"/>
                  <a:pt x="20637" y="35344"/>
                  <a:pt x="20637" y="196707"/>
                </a:cubicBezTo>
                <a:cubicBezTo>
                  <a:pt x="20637" y="204579"/>
                  <a:pt x="27205" y="211138"/>
                  <a:pt x="35086" y="211138"/>
                </a:cubicBezTo>
                <a:cubicBezTo>
                  <a:pt x="35086" y="211138"/>
                  <a:pt x="35086" y="211138"/>
                  <a:pt x="303051" y="211138"/>
                </a:cubicBezTo>
                <a:cubicBezTo>
                  <a:pt x="310932" y="211138"/>
                  <a:pt x="317500" y="204579"/>
                  <a:pt x="317500" y="196707"/>
                </a:cubicBezTo>
                <a:lnTo>
                  <a:pt x="317500" y="35344"/>
                </a:lnTo>
                <a:cubicBezTo>
                  <a:pt x="317500" y="28785"/>
                  <a:pt x="310932" y="22225"/>
                  <a:pt x="303051" y="22225"/>
                </a:cubicBezTo>
                <a:cubicBezTo>
                  <a:pt x="303051" y="22225"/>
                  <a:pt x="303051" y="22225"/>
                  <a:pt x="35086" y="22225"/>
                </a:cubicBezTo>
                <a:close/>
                <a:moveTo>
                  <a:pt x="14529" y="0"/>
                </a:moveTo>
                <a:cubicBezTo>
                  <a:pt x="14529" y="0"/>
                  <a:pt x="14529" y="0"/>
                  <a:pt x="323609" y="0"/>
                </a:cubicBezTo>
                <a:cubicBezTo>
                  <a:pt x="331534" y="0"/>
                  <a:pt x="338138" y="5265"/>
                  <a:pt x="338138" y="13163"/>
                </a:cubicBezTo>
                <a:cubicBezTo>
                  <a:pt x="338138" y="13163"/>
                  <a:pt x="338138" y="13163"/>
                  <a:pt x="338138" y="251414"/>
                </a:cubicBezTo>
                <a:cubicBezTo>
                  <a:pt x="338138" y="259312"/>
                  <a:pt x="331534" y="265893"/>
                  <a:pt x="323609" y="265893"/>
                </a:cubicBezTo>
                <a:cubicBezTo>
                  <a:pt x="323609" y="265893"/>
                  <a:pt x="323609" y="265893"/>
                  <a:pt x="210016" y="265893"/>
                </a:cubicBezTo>
                <a:cubicBezTo>
                  <a:pt x="210016" y="265893"/>
                  <a:pt x="207374" y="265893"/>
                  <a:pt x="207374" y="268526"/>
                </a:cubicBezTo>
                <a:cubicBezTo>
                  <a:pt x="207374" y="268526"/>
                  <a:pt x="207374" y="268526"/>
                  <a:pt x="207374" y="290903"/>
                </a:cubicBezTo>
                <a:cubicBezTo>
                  <a:pt x="207374" y="292220"/>
                  <a:pt x="207374" y="293536"/>
                  <a:pt x="208695" y="293536"/>
                </a:cubicBezTo>
                <a:cubicBezTo>
                  <a:pt x="208695" y="293536"/>
                  <a:pt x="208695" y="293536"/>
                  <a:pt x="239074" y="293536"/>
                </a:cubicBezTo>
                <a:cubicBezTo>
                  <a:pt x="245679" y="293536"/>
                  <a:pt x="250962" y="298801"/>
                  <a:pt x="250962" y="305383"/>
                </a:cubicBezTo>
                <a:cubicBezTo>
                  <a:pt x="250962" y="310648"/>
                  <a:pt x="245679" y="315913"/>
                  <a:pt x="239074" y="315913"/>
                </a:cubicBezTo>
                <a:cubicBezTo>
                  <a:pt x="239074" y="315913"/>
                  <a:pt x="239074" y="315913"/>
                  <a:pt x="99064" y="315913"/>
                </a:cubicBezTo>
                <a:cubicBezTo>
                  <a:pt x="92460" y="315913"/>
                  <a:pt x="87176" y="310648"/>
                  <a:pt x="87176" y="305383"/>
                </a:cubicBezTo>
                <a:cubicBezTo>
                  <a:pt x="87176" y="298801"/>
                  <a:pt x="92460" y="293536"/>
                  <a:pt x="99064" y="293536"/>
                </a:cubicBezTo>
                <a:cubicBezTo>
                  <a:pt x="99064" y="293536"/>
                  <a:pt x="99064" y="293536"/>
                  <a:pt x="129444" y="293536"/>
                </a:cubicBezTo>
                <a:cubicBezTo>
                  <a:pt x="130765" y="293536"/>
                  <a:pt x="130765" y="292220"/>
                  <a:pt x="130765" y="289587"/>
                </a:cubicBezTo>
                <a:cubicBezTo>
                  <a:pt x="130765" y="289587"/>
                  <a:pt x="130765" y="289587"/>
                  <a:pt x="130765" y="268526"/>
                </a:cubicBezTo>
                <a:cubicBezTo>
                  <a:pt x="130765" y="264577"/>
                  <a:pt x="126802" y="265893"/>
                  <a:pt x="126802" y="265893"/>
                </a:cubicBezTo>
                <a:cubicBezTo>
                  <a:pt x="126802" y="265893"/>
                  <a:pt x="126802" y="265893"/>
                  <a:pt x="14529" y="265893"/>
                </a:cubicBezTo>
                <a:cubicBezTo>
                  <a:pt x="6604" y="265893"/>
                  <a:pt x="0" y="259312"/>
                  <a:pt x="0" y="251414"/>
                </a:cubicBezTo>
                <a:cubicBezTo>
                  <a:pt x="0" y="251414"/>
                  <a:pt x="0" y="251414"/>
                  <a:pt x="0" y="13163"/>
                </a:cubicBezTo>
                <a:cubicBezTo>
                  <a:pt x="0" y="5265"/>
                  <a:pt x="6604" y="0"/>
                  <a:pt x="145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200">
              <a:solidFill>
                <a:schemeClr val="lt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53745591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 animBg="1"/>
      <p:bldP spid="3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经验总结及改进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C00D06D0-9F93-4A49-0AFC-47F38B015DDF}"/>
              </a:ext>
            </a:extLst>
          </p:cNvPr>
          <p:cNvCxnSpPr/>
          <p:nvPr/>
        </p:nvCxnSpPr>
        <p:spPr>
          <a:xfrm flipH="1">
            <a:off x="4879707" y="2928675"/>
            <a:ext cx="6283107" cy="0"/>
          </a:xfrm>
          <a:prstGeom prst="line">
            <a:avLst/>
          </a:prstGeom>
          <a:ln w="3175" cap="rnd">
            <a:solidFill>
              <a:srgbClr val="3A6AEF"/>
            </a:soli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íṩliḓè">
            <a:extLst>
              <a:ext uri="{FF2B5EF4-FFF2-40B4-BE49-F238E27FC236}">
                <a16:creationId xmlns:a16="http://schemas.microsoft.com/office/drawing/2014/main" id="{1566E995-7AF3-00A3-4B8F-D9FE8E96DB1F}"/>
              </a:ext>
            </a:extLst>
          </p:cNvPr>
          <p:cNvSpPr txBox="1"/>
          <p:nvPr/>
        </p:nvSpPr>
        <p:spPr>
          <a:xfrm>
            <a:off x="5090828" y="1625239"/>
            <a:ext cx="6071986" cy="106524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点击输入标题点击输入相关标题。点击输入标题。点击输入标题。点击输入标题点击输入相关标题。点击输入标题。点击输入标题。点击输入标题点击输入相关标题。点击输入标题。点击输入标题。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7" name="íşļiḍé">
            <a:extLst>
              <a:ext uri="{FF2B5EF4-FFF2-40B4-BE49-F238E27FC236}">
                <a16:creationId xmlns:a16="http://schemas.microsoft.com/office/drawing/2014/main" id="{565EDBBE-87C4-9B3B-E855-917F5E35D9B9}"/>
              </a:ext>
            </a:extLst>
          </p:cNvPr>
          <p:cNvSpPr txBox="1"/>
          <p:nvPr/>
        </p:nvSpPr>
        <p:spPr>
          <a:xfrm>
            <a:off x="5710755" y="5195542"/>
            <a:ext cx="619438" cy="444113"/>
          </a:xfrm>
          <a:prstGeom prst="diamond">
            <a:avLst/>
          </a:prstGeom>
          <a:solidFill>
            <a:srgbClr val="3A6AEF"/>
          </a:solidFill>
          <a:effectLst/>
        </p:spPr>
        <p:txBody>
          <a:bodyPr wrap="square" lIns="91440" tIns="45720" rIns="91440" bIns="4572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1</a:t>
            </a:r>
            <a:endParaRPr lang="id-ID" sz="14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grpSp>
        <p:nvGrpSpPr>
          <p:cNvPr id="8" name="ïsľiḋe">
            <a:extLst>
              <a:ext uri="{FF2B5EF4-FFF2-40B4-BE49-F238E27FC236}">
                <a16:creationId xmlns:a16="http://schemas.microsoft.com/office/drawing/2014/main" id="{3FC9F2E7-E284-3D61-4C68-908CF2251467}"/>
              </a:ext>
            </a:extLst>
          </p:cNvPr>
          <p:cNvGrpSpPr/>
          <p:nvPr/>
        </p:nvGrpSpPr>
        <p:grpSpPr>
          <a:xfrm>
            <a:off x="5115991" y="3304364"/>
            <a:ext cx="1808965" cy="1891178"/>
            <a:chOff x="5702550" y="3711921"/>
            <a:chExt cx="2319572" cy="1891178"/>
          </a:xfrm>
        </p:grpSpPr>
        <p:sp>
          <p:nvSpPr>
            <p:cNvPr id="9" name="ïşľiḍè">
              <a:extLst>
                <a:ext uri="{FF2B5EF4-FFF2-40B4-BE49-F238E27FC236}">
                  <a16:creationId xmlns:a16="http://schemas.microsoft.com/office/drawing/2014/main" id="{E33C0B58-030F-45B1-1910-925C532BD316}"/>
                </a:ext>
              </a:extLst>
            </p:cNvPr>
            <p:cNvSpPr txBox="1"/>
            <p:nvPr/>
          </p:nvSpPr>
          <p:spPr>
            <a:xfrm>
              <a:off x="5702550" y="3711921"/>
              <a:ext cx="2319572" cy="45748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defRPr/>
              </a:pPr>
              <a:r>
                <a:rPr lang="zh-CN" altLang="en-US" sz="2000" b="1" cap="all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10" name="iṧḻïḓè">
              <a:extLst>
                <a:ext uri="{FF2B5EF4-FFF2-40B4-BE49-F238E27FC236}">
                  <a16:creationId xmlns:a16="http://schemas.microsoft.com/office/drawing/2014/main" id="{35D44CEE-77ED-E73F-BF54-17EBECCEC130}"/>
                </a:ext>
              </a:extLst>
            </p:cNvPr>
            <p:cNvSpPr/>
            <p:nvPr/>
          </p:nvSpPr>
          <p:spPr bwMode="auto">
            <a:xfrm>
              <a:off x="5702550" y="4169409"/>
              <a:ext cx="2319572" cy="14336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50000"/>
                </a:lnSpc>
              </a:pP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点击输入标题点击输入相关标题。点击输入标题。</a:t>
              </a:r>
              <a:endParaRPr lang="en-US" altLang="zh-CN" sz="11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1" name="îśḻîḓè">
            <a:extLst>
              <a:ext uri="{FF2B5EF4-FFF2-40B4-BE49-F238E27FC236}">
                <a16:creationId xmlns:a16="http://schemas.microsoft.com/office/drawing/2014/main" id="{1E140F8E-D41C-5975-CB7F-9E73CFC90E2B}"/>
              </a:ext>
            </a:extLst>
          </p:cNvPr>
          <p:cNvSpPr txBox="1"/>
          <p:nvPr/>
        </p:nvSpPr>
        <p:spPr>
          <a:xfrm>
            <a:off x="7829684" y="5195542"/>
            <a:ext cx="619438" cy="444113"/>
          </a:xfrm>
          <a:prstGeom prst="diamond">
            <a:avLst/>
          </a:prstGeom>
          <a:solidFill>
            <a:srgbClr val="3A6AEF"/>
          </a:solidFill>
          <a:effectLst/>
        </p:spPr>
        <p:txBody>
          <a:bodyPr wrap="square" lIns="91440" tIns="45720" rIns="91440" bIns="4572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en-US" sz="14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</a:t>
            </a:r>
            <a:endParaRPr lang="id-ID" sz="14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grpSp>
        <p:nvGrpSpPr>
          <p:cNvPr id="12" name="îśļide">
            <a:extLst>
              <a:ext uri="{FF2B5EF4-FFF2-40B4-BE49-F238E27FC236}">
                <a16:creationId xmlns:a16="http://schemas.microsoft.com/office/drawing/2014/main" id="{1D077295-2551-77D7-2DB2-7AF8948978F4}"/>
              </a:ext>
            </a:extLst>
          </p:cNvPr>
          <p:cNvGrpSpPr/>
          <p:nvPr/>
        </p:nvGrpSpPr>
        <p:grpSpPr>
          <a:xfrm>
            <a:off x="7234920" y="3304364"/>
            <a:ext cx="1808965" cy="1891178"/>
            <a:chOff x="5702550" y="3711921"/>
            <a:chExt cx="2319572" cy="1891178"/>
          </a:xfrm>
        </p:grpSpPr>
        <p:sp>
          <p:nvSpPr>
            <p:cNvPr id="13" name="ïṣḻîḓè">
              <a:extLst>
                <a:ext uri="{FF2B5EF4-FFF2-40B4-BE49-F238E27FC236}">
                  <a16:creationId xmlns:a16="http://schemas.microsoft.com/office/drawing/2014/main" id="{459BBBE7-4D4B-5E64-9BE5-916B97A56EC4}"/>
                </a:ext>
              </a:extLst>
            </p:cNvPr>
            <p:cNvSpPr txBox="1"/>
            <p:nvPr/>
          </p:nvSpPr>
          <p:spPr>
            <a:xfrm>
              <a:off x="5702550" y="3711921"/>
              <a:ext cx="2319572" cy="45748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defRPr/>
              </a:pPr>
              <a:r>
                <a:rPr lang="zh-CN" altLang="en-US" sz="2000" b="1" cap="all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14" name="iṩḷiďê">
              <a:extLst>
                <a:ext uri="{FF2B5EF4-FFF2-40B4-BE49-F238E27FC236}">
                  <a16:creationId xmlns:a16="http://schemas.microsoft.com/office/drawing/2014/main" id="{B2456FFB-EC1C-BE14-9C30-554E4224BF15}"/>
                </a:ext>
              </a:extLst>
            </p:cNvPr>
            <p:cNvSpPr/>
            <p:nvPr/>
          </p:nvSpPr>
          <p:spPr bwMode="auto">
            <a:xfrm>
              <a:off x="5702550" y="4169409"/>
              <a:ext cx="2319572" cy="14336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50000"/>
                </a:lnSpc>
              </a:pP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点击输入标题点击输入相关标题。点击输入标题。</a:t>
              </a:r>
              <a:endPara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5" name="íṧļîḓê">
            <a:extLst>
              <a:ext uri="{FF2B5EF4-FFF2-40B4-BE49-F238E27FC236}">
                <a16:creationId xmlns:a16="http://schemas.microsoft.com/office/drawing/2014/main" id="{9EA53E13-0736-9286-AB54-935EE198BCFC}"/>
              </a:ext>
            </a:extLst>
          </p:cNvPr>
          <p:cNvSpPr txBox="1"/>
          <p:nvPr/>
        </p:nvSpPr>
        <p:spPr>
          <a:xfrm>
            <a:off x="9948612" y="5195542"/>
            <a:ext cx="619438" cy="444113"/>
          </a:xfrm>
          <a:prstGeom prst="diamond">
            <a:avLst/>
          </a:prstGeom>
          <a:solidFill>
            <a:srgbClr val="3A6AEF"/>
          </a:solidFill>
          <a:effectLst/>
        </p:spPr>
        <p:txBody>
          <a:bodyPr wrap="square" lIns="91440" tIns="45720" rIns="91440" bIns="4572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en-US" sz="14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3</a:t>
            </a:r>
            <a:endParaRPr lang="id-ID" sz="14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grpSp>
        <p:nvGrpSpPr>
          <p:cNvPr id="16" name="íṩḻíďe">
            <a:extLst>
              <a:ext uri="{FF2B5EF4-FFF2-40B4-BE49-F238E27FC236}">
                <a16:creationId xmlns:a16="http://schemas.microsoft.com/office/drawing/2014/main" id="{D32F0AFC-551B-A14F-2159-6C41FD364B8D}"/>
              </a:ext>
            </a:extLst>
          </p:cNvPr>
          <p:cNvGrpSpPr/>
          <p:nvPr/>
        </p:nvGrpSpPr>
        <p:grpSpPr>
          <a:xfrm>
            <a:off x="9353848" y="3304364"/>
            <a:ext cx="1808965" cy="1891178"/>
            <a:chOff x="5702550" y="3711921"/>
            <a:chExt cx="2319572" cy="1891178"/>
          </a:xfrm>
        </p:grpSpPr>
        <p:sp>
          <p:nvSpPr>
            <p:cNvPr id="17" name="iŝļîdê">
              <a:extLst>
                <a:ext uri="{FF2B5EF4-FFF2-40B4-BE49-F238E27FC236}">
                  <a16:creationId xmlns:a16="http://schemas.microsoft.com/office/drawing/2014/main" id="{858925A8-3F9D-7FF2-2125-03E8DB9E574D}"/>
                </a:ext>
              </a:extLst>
            </p:cNvPr>
            <p:cNvSpPr txBox="1"/>
            <p:nvPr/>
          </p:nvSpPr>
          <p:spPr>
            <a:xfrm>
              <a:off x="5702550" y="3711921"/>
              <a:ext cx="2319572" cy="45748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defRPr/>
              </a:pPr>
              <a:r>
                <a:rPr lang="zh-CN" altLang="en-US" sz="2000" b="1" cap="all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18" name="îṥḷïḑè">
              <a:extLst>
                <a:ext uri="{FF2B5EF4-FFF2-40B4-BE49-F238E27FC236}">
                  <a16:creationId xmlns:a16="http://schemas.microsoft.com/office/drawing/2014/main" id="{8FEB5AC3-AD8C-2C99-3A9F-707B558FEAED}"/>
                </a:ext>
              </a:extLst>
            </p:cNvPr>
            <p:cNvSpPr/>
            <p:nvPr/>
          </p:nvSpPr>
          <p:spPr bwMode="auto">
            <a:xfrm>
              <a:off x="5702550" y="4169409"/>
              <a:ext cx="2319572" cy="14336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50000"/>
                </a:lnSpc>
              </a:pP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点击输入标题点击输入相关标题。点击输入标题。</a:t>
              </a:r>
              <a:endPara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4BCB6D8-916C-B8C8-3C27-7288DC8B14CA}"/>
              </a:ext>
            </a:extLst>
          </p:cNvPr>
          <p:cNvCxnSpPr/>
          <p:nvPr/>
        </p:nvCxnSpPr>
        <p:spPr>
          <a:xfrm>
            <a:off x="7079938" y="3581526"/>
            <a:ext cx="0" cy="1780966"/>
          </a:xfrm>
          <a:prstGeom prst="line">
            <a:avLst/>
          </a:prstGeom>
          <a:ln w="3175" cap="rnd">
            <a:solidFill>
              <a:srgbClr val="3A6AEF"/>
            </a:soli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A78808C6-52A4-891B-638E-D8532D03034A}"/>
              </a:ext>
            </a:extLst>
          </p:cNvPr>
          <p:cNvCxnSpPr/>
          <p:nvPr/>
        </p:nvCxnSpPr>
        <p:spPr>
          <a:xfrm>
            <a:off x="9198867" y="3581526"/>
            <a:ext cx="0" cy="1780966"/>
          </a:xfrm>
          <a:prstGeom prst="line">
            <a:avLst/>
          </a:prstGeom>
          <a:ln w="3175" cap="rnd">
            <a:solidFill>
              <a:srgbClr val="3A6AEF"/>
            </a:soli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798D711C-D0E9-9FCE-473B-D85B4A30D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0" b="72723"/>
          <a:stretch/>
        </p:blipFill>
        <p:spPr>
          <a:xfrm>
            <a:off x="-14068" y="1662458"/>
            <a:ext cx="5539194" cy="430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20686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5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75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25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750"/>
                            </p:stCondLst>
                            <p:childTnLst>
                              <p:par>
                                <p:cTn id="5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25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750"/>
                            </p:stCondLst>
                            <p:childTnLst>
                              <p:par>
                                <p:cTn id="6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6" grpId="0"/>
      <p:bldP spid="7" grpId="0" animBg="1"/>
      <p:bldP spid="11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slïḓè">
            <a:extLst>
              <a:ext uri="{FF2B5EF4-FFF2-40B4-BE49-F238E27FC236}">
                <a16:creationId xmlns:a16="http://schemas.microsoft.com/office/drawing/2014/main" id="{A421720F-60ED-4E68-C204-8DCC17533121}"/>
              </a:ext>
            </a:extLst>
          </p:cNvPr>
          <p:cNvSpPr/>
          <p:nvPr/>
        </p:nvSpPr>
        <p:spPr>
          <a:xfrm>
            <a:off x="0" y="223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5" name="iṩḷiďè">
            <a:extLst>
              <a:ext uri="{FF2B5EF4-FFF2-40B4-BE49-F238E27FC236}">
                <a16:creationId xmlns:a16="http://schemas.microsoft.com/office/drawing/2014/main" id="{AB3C742E-B20D-EB9D-FF88-FC843A3BB20B}"/>
              </a:ext>
            </a:extLst>
          </p:cNvPr>
          <p:cNvSpPr/>
          <p:nvPr/>
        </p:nvSpPr>
        <p:spPr>
          <a:xfrm>
            <a:off x="8808940" y="1"/>
            <a:ext cx="3383060" cy="3429000"/>
          </a:xfrm>
          <a:custGeom>
            <a:avLst/>
            <a:gdLst>
              <a:gd name="connsiteX0" fmla="*/ 2893637 w 2893637"/>
              <a:gd name="connsiteY0" fmla="*/ 0 h 2932932"/>
              <a:gd name="connsiteX1" fmla="*/ 2893637 w 2893637"/>
              <a:gd name="connsiteY1" fmla="*/ 1005859 h 2932932"/>
              <a:gd name="connsiteX2" fmla="*/ 2726300 w 2893637"/>
              <a:gd name="connsiteY2" fmla="*/ 1015237 h 2932932"/>
              <a:gd name="connsiteX3" fmla="*/ 1004968 w 2893637"/>
              <a:gd name="connsiteY3" fmla="*/ 2932932 h 2932932"/>
              <a:gd name="connsiteX4" fmla="*/ 0 w 2893637"/>
              <a:gd name="connsiteY4" fmla="*/ 2932932 h 2932932"/>
              <a:gd name="connsiteX5" fmla="*/ 2766574 w 2893637"/>
              <a:gd name="connsiteY5" fmla="*/ 3928 h 293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637" h="2932932">
                <a:moveTo>
                  <a:pt x="2893637" y="0"/>
                </a:moveTo>
                <a:lnTo>
                  <a:pt x="2893637" y="1005859"/>
                </a:lnTo>
                <a:lnTo>
                  <a:pt x="2726300" y="1015237"/>
                </a:lnTo>
                <a:cubicBezTo>
                  <a:pt x="1758026" y="1118796"/>
                  <a:pt x="1004968" y="1938336"/>
                  <a:pt x="1004968" y="2932932"/>
                </a:cubicBezTo>
                <a:lnTo>
                  <a:pt x="0" y="2932932"/>
                </a:lnTo>
                <a:cubicBezTo>
                  <a:pt x="0" y="1369673"/>
                  <a:pt x="1223074" y="90730"/>
                  <a:pt x="2766574" y="3928"/>
                </a:cubicBezTo>
                <a:close/>
              </a:path>
            </a:pathLst>
          </a:custGeom>
          <a:solidFill>
            <a:srgbClr val="D6DEF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íṡḷíḓê">
            <a:extLst>
              <a:ext uri="{FF2B5EF4-FFF2-40B4-BE49-F238E27FC236}">
                <a16:creationId xmlns:a16="http://schemas.microsoft.com/office/drawing/2014/main" id="{2CC9B3E6-5847-8F8A-06D2-DD2B6418D0D4}"/>
              </a:ext>
            </a:extLst>
          </p:cNvPr>
          <p:cNvSpPr/>
          <p:nvPr/>
        </p:nvSpPr>
        <p:spPr>
          <a:xfrm>
            <a:off x="5420471" y="3429222"/>
            <a:ext cx="3383060" cy="3428778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20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2" name="íṥ1íďe">
            <a:extLst>
              <a:ext uri="{FF2B5EF4-FFF2-40B4-BE49-F238E27FC236}">
                <a16:creationId xmlns:a16="http://schemas.microsoft.com/office/drawing/2014/main" id="{6107DA9F-7813-B9D6-3BF8-06504CDD651A}"/>
              </a:ext>
            </a:extLst>
          </p:cNvPr>
          <p:cNvSpPr txBox="1">
            <a:spLocks/>
          </p:cNvSpPr>
          <p:nvPr/>
        </p:nvSpPr>
        <p:spPr>
          <a:xfrm>
            <a:off x="5230617" y="1544046"/>
            <a:ext cx="6848312" cy="27298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spc="300" dirty="0">
                <a:solidFill>
                  <a:srgbClr val="00000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 04</a:t>
            </a:r>
            <a:b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</a:br>
            <a:r>
              <a:rPr kumimoji="0" lang="zh-CN" altLang="en-US" sz="8000" b="1" i="0" u="none" strike="noStrike" kern="1200" cap="none" spc="300" normalizeH="0" baseline="0" noProof="0" dirty="0">
                <a:ln>
                  <a:noFill/>
                </a:ln>
                <a:solidFill>
                  <a:srgbClr val="3A6AE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来年工作计划</a:t>
            </a:r>
          </a:p>
        </p:txBody>
      </p:sp>
      <p:sp>
        <p:nvSpPr>
          <p:cNvPr id="3" name="îS1íḋe">
            <a:extLst>
              <a:ext uri="{FF2B5EF4-FFF2-40B4-BE49-F238E27FC236}">
                <a16:creationId xmlns:a16="http://schemas.microsoft.com/office/drawing/2014/main" id="{B5267E00-57A6-F6BC-38AA-41C191422583}"/>
              </a:ext>
            </a:extLst>
          </p:cNvPr>
          <p:cNvSpPr txBox="1"/>
          <p:nvPr/>
        </p:nvSpPr>
        <p:spPr>
          <a:xfrm>
            <a:off x="5230617" y="4358475"/>
            <a:ext cx="6390617" cy="297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Theme  color makes PPT more convenient to change .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BF8090-2DD0-0D19-21B9-92EB62D95F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59" r="3681" b="74824"/>
          <a:stretch/>
        </p:blipFill>
        <p:spPr>
          <a:xfrm>
            <a:off x="0" y="1902229"/>
            <a:ext cx="5131861" cy="3920803"/>
          </a:xfrm>
          <a:prstGeom prst="rect">
            <a:avLst/>
          </a:prstGeom>
        </p:spPr>
      </p:pic>
      <p:sp>
        <p:nvSpPr>
          <p:cNvPr id="9" name="椭圆 8">
            <a:extLst>
              <a:ext uri="{FF2B5EF4-FFF2-40B4-BE49-F238E27FC236}">
                <a16:creationId xmlns:a16="http://schemas.microsoft.com/office/drawing/2014/main" id="{249045C1-7095-9AA4-0AD0-295C49FC941E}"/>
              </a:ext>
            </a:extLst>
          </p:cNvPr>
          <p:cNvSpPr/>
          <p:nvPr/>
        </p:nvSpPr>
        <p:spPr>
          <a:xfrm>
            <a:off x="0" y="5407931"/>
            <a:ext cx="5230617" cy="6726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475357"/>
      </p:ext>
    </p:extLst>
  </p:cSld>
  <p:clrMapOvr>
    <a:masterClrMapping/>
  </p:clrMapOvr>
  <p:transition spd="med" advTm="3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2" grpId="0"/>
      <p:bldP spid="3" grpId="0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íṡḷíḓê">
            <a:extLst>
              <a:ext uri="{FF2B5EF4-FFF2-40B4-BE49-F238E27FC236}">
                <a16:creationId xmlns:a16="http://schemas.microsoft.com/office/drawing/2014/main" id="{5E71BF6A-95AF-1694-631B-DF07E990DD25}"/>
              </a:ext>
            </a:extLst>
          </p:cNvPr>
          <p:cNvSpPr/>
          <p:nvPr/>
        </p:nvSpPr>
        <p:spPr>
          <a:xfrm flipV="1">
            <a:off x="0" y="4934573"/>
            <a:ext cx="1932757" cy="1948773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20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grpSp>
        <p:nvGrpSpPr>
          <p:cNvPr id="2" name="i$ľíďe">
            <a:extLst>
              <a:ext uri="{FF2B5EF4-FFF2-40B4-BE49-F238E27FC236}">
                <a16:creationId xmlns:a16="http://schemas.microsoft.com/office/drawing/2014/main" id="{D86076E8-FC9A-4247-DFC1-A89736D28FF7}"/>
              </a:ext>
            </a:extLst>
          </p:cNvPr>
          <p:cNvGrpSpPr/>
          <p:nvPr/>
        </p:nvGrpSpPr>
        <p:grpSpPr>
          <a:xfrm>
            <a:off x="660400" y="3509515"/>
            <a:ext cx="10872788" cy="2348468"/>
            <a:chOff x="660400" y="3410756"/>
            <a:chExt cx="10872788" cy="2348468"/>
          </a:xfrm>
        </p:grpSpPr>
        <p:cxnSp>
          <p:nvCxnSpPr>
            <p:cNvPr id="3" name="îṥļiḓé">
              <a:extLst>
                <a:ext uri="{FF2B5EF4-FFF2-40B4-BE49-F238E27FC236}">
                  <a16:creationId xmlns:a16="http://schemas.microsoft.com/office/drawing/2014/main" id="{BA95771F-1223-4E87-8012-64346945B4CE}"/>
                </a:ext>
              </a:extLst>
            </p:cNvPr>
            <p:cNvCxnSpPr/>
            <p:nvPr/>
          </p:nvCxnSpPr>
          <p:spPr>
            <a:xfrm>
              <a:off x="660400" y="5754029"/>
              <a:ext cx="10872788" cy="0"/>
            </a:xfrm>
            <a:prstGeom prst="line">
              <a:avLst/>
            </a:prstGeom>
            <a:noFill/>
            <a:ln w="12700" cap="flat" cmpd="sng" algn="ctr">
              <a:solidFill>
                <a:srgbClr val="000000">
                  <a:lumMod val="50000"/>
                  <a:lumOff val="50000"/>
                  <a:alpha val="60000"/>
                </a:srgbClr>
              </a:solidFill>
              <a:prstDash val="dash"/>
              <a:miter lim="800000"/>
              <a:tailEnd type="none"/>
            </a:ln>
            <a:effectLst/>
          </p:spPr>
        </p:cxnSp>
        <p:grpSp>
          <p:nvGrpSpPr>
            <p:cNvPr id="4" name="ïṥḷïdé">
              <a:extLst>
                <a:ext uri="{FF2B5EF4-FFF2-40B4-BE49-F238E27FC236}">
                  <a16:creationId xmlns:a16="http://schemas.microsoft.com/office/drawing/2014/main" id="{85723831-CB04-602F-D10F-45AF1DC9C129}"/>
                </a:ext>
              </a:extLst>
            </p:cNvPr>
            <p:cNvGrpSpPr/>
            <p:nvPr/>
          </p:nvGrpSpPr>
          <p:grpSpPr>
            <a:xfrm>
              <a:off x="1058351" y="3410756"/>
              <a:ext cx="2382622" cy="2348468"/>
              <a:chOff x="1058351" y="3410756"/>
              <a:chExt cx="2382622" cy="2348468"/>
            </a:xfrm>
          </p:grpSpPr>
          <p:cxnSp>
            <p:nvCxnSpPr>
              <p:cNvPr id="26" name="îSḷîdè">
                <a:extLst>
                  <a:ext uri="{FF2B5EF4-FFF2-40B4-BE49-F238E27FC236}">
                    <a16:creationId xmlns:a16="http://schemas.microsoft.com/office/drawing/2014/main" id="{7A0F135E-2171-BAFA-EF8D-526FF8F613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57380" y="3810452"/>
                <a:ext cx="0" cy="1948772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>
                    <a:lumMod val="50000"/>
                    <a:lumOff val="50000"/>
                    <a:alpha val="60000"/>
                  </a:srgbClr>
                </a:solidFill>
                <a:prstDash val="dash"/>
                <a:miter lim="800000"/>
                <a:tailEnd type="none"/>
              </a:ln>
              <a:effectLst/>
            </p:spPr>
          </p:cxnSp>
          <p:sp>
            <p:nvSpPr>
              <p:cNvPr id="27" name="išḷiḍè">
                <a:extLst>
                  <a:ext uri="{FF2B5EF4-FFF2-40B4-BE49-F238E27FC236}">
                    <a16:creationId xmlns:a16="http://schemas.microsoft.com/office/drawing/2014/main" id="{A4A6C863-89EA-3A49-E951-D2AC3FDD5E0B}"/>
                  </a:ext>
                </a:extLst>
              </p:cNvPr>
              <p:cNvSpPr/>
              <p:nvPr/>
            </p:nvSpPr>
            <p:spPr>
              <a:xfrm>
                <a:off x="1058351" y="3612393"/>
                <a:ext cx="198059" cy="198059"/>
              </a:xfrm>
              <a:prstGeom prst="ellipse">
                <a:avLst/>
              </a:prstGeom>
              <a:solidFill>
                <a:srgbClr val="7B98FF"/>
              </a:solidFill>
              <a:ln w="57150" cap="rnd" cmpd="sng" algn="ctr">
                <a:noFill/>
                <a:prstDash val="solid"/>
                <a:round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25000" lnSpcReduction="20000"/>
              </a:bodyPr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28" name="íśľiḑé">
                <a:extLst>
                  <a:ext uri="{FF2B5EF4-FFF2-40B4-BE49-F238E27FC236}">
                    <a16:creationId xmlns:a16="http://schemas.microsoft.com/office/drawing/2014/main" id="{9B908D67-A0EA-C8E0-48F1-9D72E2EAB04B}"/>
                  </a:ext>
                </a:extLst>
              </p:cNvPr>
              <p:cNvGrpSpPr/>
              <p:nvPr/>
            </p:nvGrpSpPr>
            <p:grpSpPr>
              <a:xfrm>
                <a:off x="1310153" y="3410756"/>
                <a:ext cx="2130820" cy="1530861"/>
                <a:chOff x="1400465" y="3438451"/>
                <a:chExt cx="2130820" cy="1530861"/>
              </a:xfrm>
            </p:grpSpPr>
            <p:sp>
              <p:nvSpPr>
                <p:cNvPr id="29" name="îSlídé">
                  <a:extLst>
                    <a:ext uri="{FF2B5EF4-FFF2-40B4-BE49-F238E27FC236}">
                      <a16:creationId xmlns:a16="http://schemas.microsoft.com/office/drawing/2014/main" id="{2AB0D1EB-7771-8DA6-BD90-974D47EFA3E3}"/>
                    </a:ext>
                  </a:extLst>
                </p:cNvPr>
                <p:cNvSpPr txBox="1"/>
                <p:nvPr/>
              </p:nvSpPr>
              <p:spPr>
                <a:xfrm>
                  <a:off x="1400465" y="4200870"/>
                  <a:ext cx="2130820" cy="3031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ts val="1500"/>
                    </a:lnSpc>
                    <a:defRPr sz="900"/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ts val="15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tabLst/>
                    <a:defRPr/>
                  </a:pPr>
                  <a:r>
                    <a:rPr kumimoji="0" lang="zh-CN" alt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Bold" panose="020B0800000000000000" pitchFamily="34" charset="-122"/>
                      <a:ea typeface="思源黑体 Bold" panose="020B0800000000000000" pitchFamily="34" charset="-122"/>
                    </a:rPr>
                    <a:t>年终工作总结</a:t>
                  </a:r>
                  <a:endParaRPr kumimoji="0" lang="en-US" altLang="zh-CN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80808"/>
                    </a:solidFill>
                    <a:effectLst/>
                    <a:uLnTx/>
                    <a:uFillTx/>
                    <a:latin typeface="思源黑体 Bold" panose="020B0800000000000000" pitchFamily="34" charset="-122"/>
                    <a:ea typeface="思源黑体 Bold" panose="020B0800000000000000" pitchFamily="34" charset="-122"/>
                  </a:endParaRPr>
                </a:p>
              </p:txBody>
            </p:sp>
            <p:sp>
              <p:nvSpPr>
                <p:cNvPr id="30" name="îśliḋê">
                  <a:extLst>
                    <a:ext uri="{FF2B5EF4-FFF2-40B4-BE49-F238E27FC236}">
                      <a16:creationId xmlns:a16="http://schemas.microsoft.com/office/drawing/2014/main" id="{A5D2E9FE-C914-6DC0-E73D-3F945B9B3E68}"/>
                    </a:ext>
                  </a:extLst>
                </p:cNvPr>
                <p:cNvSpPr txBox="1"/>
                <p:nvPr/>
              </p:nvSpPr>
              <p:spPr>
                <a:xfrm>
                  <a:off x="1400465" y="3438451"/>
                  <a:ext cx="2130820" cy="646331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 anchor="b" anchorCtr="0">
                  <a:spAutoFit/>
                </a:bodyPr>
                <a:lstStyle>
                  <a:defPPr>
                    <a:defRPr lang="zh-CN"/>
                  </a:defPPr>
                  <a:lvl1pPr>
                    <a:defRPr sz="2000" b="1" i="0">
                      <a:gradFill>
                        <a:gsLst>
                          <a:gs pos="0">
                            <a:schemeClr val="accent1">
                              <a:lumMod val="60000"/>
                              <a:lumOff val="40000"/>
                            </a:schemeClr>
                          </a:gs>
                          <a:gs pos="6000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76200" dist="50800" dir="5400000" algn="ctr" rotWithShape="0">
                          <a:schemeClr val="accent1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tabLst/>
                    <a:defRPr/>
                  </a:pPr>
                  <a:r>
                    <a:rPr kumimoji="0" lang="en-US" altLang="zh-CN" sz="3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01</a:t>
                  </a:r>
                </a:p>
              </p:txBody>
            </p:sp>
            <p:sp>
              <p:nvSpPr>
                <p:cNvPr id="31" name="îS1íḋe">
                  <a:extLst>
                    <a:ext uri="{FF2B5EF4-FFF2-40B4-BE49-F238E27FC236}">
                      <a16:creationId xmlns:a16="http://schemas.microsoft.com/office/drawing/2014/main" id="{558B5F64-E1B3-E056-2F7A-6EE974E67606}"/>
                    </a:ext>
                  </a:extLst>
                </p:cNvPr>
                <p:cNvSpPr txBox="1"/>
                <p:nvPr/>
              </p:nvSpPr>
              <p:spPr>
                <a:xfrm>
                  <a:off x="1400465" y="4506621"/>
                  <a:ext cx="2130820" cy="4626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ts val="1500"/>
                    </a:lnSpc>
                    <a:defRPr sz="900"/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ts val="15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CN Light" panose="020B0300000000000000" pitchFamily="34" charset="-122"/>
                      <a:ea typeface="思源黑体 CN Light" panose="020B0300000000000000" pitchFamily="34" charset="-122"/>
                    </a:rPr>
                    <a:t>Theme  color makes PPT more convenient to change . </a:t>
                  </a:r>
                </a:p>
              </p:txBody>
            </p:sp>
          </p:grpSp>
        </p:grpSp>
        <p:grpSp>
          <p:nvGrpSpPr>
            <p:cNvPr id="5" name="ïṩ1iḋe">
              <a:extLst>
                <a:ext uri="{FF2B5EF4-FFF2-40B4-BE49-F238E27FC236}">
                  <a16:creationId xmlns:a16="http://schemas.microsoft.com/office/drawing/2014/main" id="{CA97877B-9BC4-45B5-2167-65CCBE3A0911}"/>
                </a:ext>
              </a:extLst>
            </p:cNvPr>
            <p:cNvGrpSpPr/>
            <p:nvPr/>
          </p:nvGrpSpPr>
          <p:grpSpPr>
            <a:xfrm>
              <a:off x="3708059" y="3413354"/>
              <a:ext cx="2394463" cy="2343273"/>
              <a:chOff x="3603248" y="3410756"/>
              <a:chExt cx="2394463" cy="2343273"/>
            </a:xfrm>
          </p:grpSpPr>
          <p:cxnSp>
            <p:nvCxnSpPr>
              <p:cNvPr id="20" name="íṥ1iḓè">
                <a:extLst>
                  <a:ext uri="{FF2B5EF4-FFF2-40B4-BE49-F238E27FC236}">
                    <a16:creationId xmlns:a16="http://schemas.microsoft.com/office/drawing/2014/main" id="{DA392CBA-8E0C-DF63-ACEE-EF7BEFD99D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02277" y="3805257"/>
                <a:ext cx="0" cy="1948772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>
                    <a:lumMod val="50000"/>
                    <a:lumOff val="50000"/>
                    <a:alpha val="60000"/>
                  </a:srgbClr>
                </a:solidFill>
                <a:prstDash val="dash"/>
                <a:miter lim="800000"/>
                <a:tailEnd type="none"/>
              </a:ln>
              <a:effectLst/>
            </p:spPr>
          </p:cxnSp>
          <p:sp>
            <p:nvSpPr>
              <p:cNvPr id="21" name="íṧḻiḍê">
                <a:extLst>
                  <a:ext uri="{FF2B5EF4-FFF2-40B4-BE49-F238E27FC236}">
                    <a16:creationId xmlns:a16="http://schemas.microsoft.com/office/drawing/2014/main" id="{23F9F1E6-CBE2-0A16-2EAC-761630D23677}"/>
                  </a:ext>
                </a:extLst>
              </p:cNvPr>
              <p:cNvSpPr/>
              <p:nvPr/>
            </p:nvSpPr>
            <p:spPr>
              <a:xfrm>
                <a:off x="3603248" y="3607198"/>
                <a:ext cx="198059" cy="198059"/>
              </a:xfrm>
              <a:prstGeom prst="ellipse">
                <a:avLst/>
              </a:prstGeom>
              <a:solidFill>
                <a:srgbClr val="97ADFC">
                  <a:alpha val="80000"/>
                </a:srgbClr>
              </a:solidFill>
              <a:ln w="12700" cap="rnd" cmpd="sng" algn="ctr">
                <a:noFill/>
                <a:prstDash val="solid"/>
                <a:round/>
                <a:headEnd/>
                <a:tailEnd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marL="0" marR="0" lvl="0" indent="0" algn="ctr" defTabSz="9143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22" name="íśḻidê">
                <a:extLst>
                  <a:ext uri="{FF2B5EF4-FFF2-40B4-BE49-F238E27FC236}">
                    <a16:creationId xmlns:a16="http://schemas.microsoft.com/office/drawing/2014/main" id="{F679BD2A-5724-237C-00F1-C992D284B852}"/>
                  </a:ext>
                </a:extLst>
              </p:cNvPr>
              <p:cNvGrpSpPr/>
              <p:nvPr/>
            </p:nvGrpSpPr>
            <p:grpSpPr>
              <a:xfrm>
                <a:off x="3866891" y="3410756"/>
                <a:ext cx="2130820" cy="1530861"/>
                <a:chOff x="1400465" y="3438451"/>
                <a:chExt cx="2130820" cy="1530861"/>
              </a:xfrm>
            </p:grpSpPr>
            <p:sp>
              <p:nvSpPr>
                <p:cNvPr id="23" name="isḷïḑè">
                  <a:extLst>
                    <a:ext uri="{FF2B5EF4-FFF2-40B4-BE49-F238E27FC236}">
                      <a16:creationId xmlns:a16="http://schemas.microsoft.com/office/drawing/2014/main" id="{35AE1A9F-6A95-93F7-0F03-7101BD216763}"/>
                    </a:ext>
                  </a:extLst>
                </p:cNvPr>
                <p:cNvSpPr txBox="1"/>
                <p:nvPr/>
              </p:nvSpPr>
              <p:spPr>
                <a:xfrm>
                  <a:off x="1400465" y="4200870"/>
                  <a:ext cx="2130820" cy="3031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ts val="1500"/>
                    </a:lnSpc>
                    <a:defRPr sz="900"/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ts val="15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tabLst/>
                    <a:defRPr/>
                  </a:pPr>
                  <a:r>
                    <a:rPr kumimoji="0" lang="zh-CN" alt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Bold" panose="020B0800000000000000" pitchFamily="34" charset="-122"/>
                      <a:ea typeface="思源黑体 Bold" panose="020B0800000000000000" pitchFamily="34" charset="-122"/>
                    </a:rPr>
                    <a:t>项目成果展示</a:t>
                  </a:r>
                  <a:endParaRPr kumimoji="0" lang="en-US" altLang="zh-CN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80808"/>
                    </a:solidFill>
                    <a:effectLst/>
                    <a:uLnTx/>
                    <a:uFillTx/>
                    <a:latin typeface="思源黑体 Bold" panose="020B0800000000000000" pitchFamily="34" charset="-122"/>
                    <a:ea typeface="思源黑体 Bold" panose="020B0800000000000000" pitchFamily="34" charset="-122"/>
                  </a:endParaRPr>
                </a:p>
              </p:txBody>
            </p:sp>
            <p:sp>
              <p:nvSpPr>
                <p:cNvPr id="24" name="íš1íḍe">
                  <a:extLst>
                    <a:ext uri="{FF2B5EF4-FFF2-40B4-BE49-F238E27FC236}">
                      <a16:creationId xmlns:a16="http://schemas.microsoft.com/office/drawing/2014/main" id="{E958751F-B4AA-6F1B-B1A0-D7C24E2D63B9}"/>
                    </a:ext>
                  </a:extLst>
                </p:cNvPr>
                <p:cNvSpPr txBox="1"/>
                <p:nvPr/>
              </p:nvSpPr>
              <p:spPr>
                <a:xfrm>
                  <a:off x="1400465" y="3438451"/>
                  <a:ext cx="2130820" cy="646331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 anchor="b" anchorCtr="0">
                  <a:spAutoFit/>
                </a:bodyPr>
                <a:lstStyle>
                  <a:defPPr>
                    <a:defRPr lang="zh-CN"/>
                  </a:defPPr>
                  <a:lvl1pPr>
                    <a:defRPr sz="2000" b="1" i="0">
                      <a:gradFill>
                        <a:gsLst>
                          <a:gs pos="0">
                            <a:schemeClr val="accent1">
                              <a:lumMod val="60000"/>
                              <a:lumOff val="40000"/>
                            </a:schemeClr>
                          </a:gs>
                          <a:gs pos="6000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76200" dist="50800" dir="5400000" algn="ctr" rotWithShape="0">
                          <a:schemeClr val="accent1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tabLst/>
                    <a:defRPr/>
                  </a:pPr>
                  <a:r>
                    <a:rPr kumimoji="0" lang="en-US" altLang="zh-CN" sz="3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02</a:t>
                  </a:r>
                </a:p>
              </p:txBody>
            </p:sp>
            <p:sp>
              <p:nvSpPr>
                <p:cNvPr id="25" name="îṩḻiďé">
                  <a:extLst>
                    <a:ext uri="{FF2B5EF4-FFF2-40B4-BE49-F238E27FC236}">
                      <a16:creationId xmlns:a16="http://schemas.microsoft.com/office/drawing/2014/main" id="{4A8E7AA2-F8CF-281A-B4E8-0D514FA1F1F0}"/>
                    </a:ext>
                  </a:extLst>
                </p:cNvPr>
                <p:cNvSpPr txBox="1"/>
                <p:nvPr/>
              </p:nvSpPr>
              <p:spPr>
                <a:xfrm>
                  <a:off x="1400465" y="4506621"/>
                  <a:ext cx="2130820" cy="4626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ts val="1500"/>
                    </a:lnSpc>
                    <a:defRPr sz="900"/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ts val="15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CN Light" panose="020B0300000000000000" pitchFamily="34" charset="-122"/>
                      <a:ea typeface="思源黑体 CN Light" panose="020B0300000000000000" pitchFamily="34" charset="-122"/>
                    </a:rPr>
                    <a:t>Theme  color makes PPT more convenient to change . </a:t>
                  </a:r>
                </a:p>
              </p:txBody>
            </p:sp>
          </p:grpSp>
        </p:grpSp>
        <p:grpSp>
          <p:nvGrpSpPr>
            <p:cNvPr id="6" name="îṥļïḓè">
              <a:extLst>
                <a:ext uri="{FF2B5EF4-FFF2-40B4-BE49-F238E27FC236}">
                  <a16:creationId xmlns:a16="http://schemas.microsoft.com/office/drawing/2014/main" id="{24C27DA7-E943-D402-EA91-2D2C24C19974}"/>
                </a:ext>
              </a:extLst>
            </p:cNvPr>
            <p:cNvGrpSpPr/>
            <p:nvPr/>
          </p:nvGrpSpPr>
          <p:grpSpPr>
            <a:xfrm>
              <a:off x="6369608" y="3415951"/>
              <a:ext cx="2406306" cy="2338078"/>
              <a:chOff x="6148143" y="3410756"/>
              <a:chExt cx="2406306" cy="2338078"/>
            </a:xfrm>
          </p:grpSpPr>
          <p:cxnSp>
            <p:nvCxnSpPr>
              <p:cNvPr id="14" name="ïṩļiďê">
                <a:extLst>
                  <a:ext uri="{FF2B5EF4-FFF2-40B4-BE49-F238E27FC236}">
                    <a16:creationId xmlns:a16="http://schemas.microsoft.com/office/drawing/2014/main" id="{FFF63287-E19B-0B29-EB35-759211F541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7172" y="3800062"/>
                <a:ext cx="0" cy="1948772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>
                    <a:lumMod val="50000"/>
                    <a:lumOff val="50000"/>
                    <a:alpha val="60000"/>
                  </a:srgbClr>
                </a:solidFill>
                <a:prstDash val="dash"/>
                <a:miter lim="800000"/>
                <a:tailEnd type="none"/>
              </a:ln>
              <a:effectLst/>
            </p:spPr>
          </p:cxnSp>
          <p:sp>
            <p:nvSpPr>
              <p:cNvPr id="15" name="iṣľide">
                <a:extLst>
                  <a:ext uri="{FF2B5EF4-FFF2-40B4-BE49-F238E27FC236}">
                    <a16:creationId xmlns:a16="http://schemas.microsoft.com/office/drawing/2014/main" id="{8F3D85DB-947F-2EB0-B253-FCFF00095BCF}"/>
                  </a:ext>
                </a:extLst>
              </p:cNvPr>
              <p:cNvSpPr/>
              <p:nvPr/>
            </p:nvSpPr>
            <p:spPr>
              <a:xfrm>
                <a:off x="6148143" y="3602003"/>
                <a:ext cx="198059" cy="198059"/>
              </a:xfrm>
              <a:prstGeom prst="ellipse">
                <a:avLst/>
              </a:prstGeom>
              <a:solidFill>
                <a:srgbClr val="7B98FF"/>
              </a:solidFill>
              <a:ln w="57150" cap="rnd" cmpd="sng" algn="ctr">
                <a:noFill/>
                <a:prstDash val="solid"/>
                <a:round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25000" lnSpcReduction="20000"/>
              </a:bodyPr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16" name="íṥḻîḓê">
                <a:extLst>
                  <a:ext uri="{FF2B5EF4-FFF2-40B4-BE49-F238E27FC236}">
                    <a16:creationId xmlns:a16="http://schemas.microsoft.com/office/drawing/2014/main" id="{D81EE357-9D27-7A1C-74E4-D5DB5998E5F0}"/>
                  </a:ext>
                </a:extLst>
              </p:cNvPr>
              <p:cNvGrpSpPr/>
              <p:nvPr/>
            </p:nvGrpSpPr>
            <p:grpSpPr>
              <a:xfrm>
                <a:off x="6423629" y="3410756"/>
                <a:ext cx="2130820" cy="1530861"/>
                <a:chOff x="1400465" y="3438451"/>
                <a:chExt cx="2130820" cy="1530861"/>
              </a:xfrm>
            </p:grpSpPr>
            <p:sp>
              <p:nvSpPr>
                <p:cNvPr id="17" name="íşľîḍê">
                  <a:extLst>
                    <a:ext uri="{FF2B5EF4-FFF2-40B4-BE49-F238E27FC236}">
                      <a16:creationId xmlns:a16="http://schemas.microsoft.com/office/drawing/2014/main" id="{E8B9D698-5C22-EFE3-21D0-447A8CAB3839}"/>
                    </a:ext>
                  </a:extLst>
                </p:cNvPr>
                <p:cNvSpPr txBox="1"/>
                <p:nvPr/>
              </p:nvSpPr>
              <p:spPr>
                <a:xfrm>
                  <a:off x="1400465" y="4200870"/>
                  <a:ext cx="2130820" cy="3031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ts val="1500"/>
                    </a:lnSpc>
                    <a:defRPr sz="900"/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ts val="15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tabLst/>
                    <a:defRPr/>
                  </a:pPr>
                  <a:r>
                    <a:rPr kumimoji="0" lang="zh-CN" alt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Bold" panose="020B0800000000000000" pitchFamily="34" charset="-122"/>
                      <a:ea typeface="思源黑体 Bold" panose="020B0800000000000000" pitchFamily="34" charset="-122"/>
                    </a:rPr>
                    <a:t>经验总结及改进</a:t>
                  </a:r>
                  <a:endParaRPr kumimoji="0" lang="en-US" altLang="zh-CN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80808"/>
                    </a:solidFill>
                    <a:effectLst/>
                    <a:uLnTx/>
                    <a:uFillTx/>
                    <a:latin typeface="思源黑体 Bold" panose="020B0800000000000000" pitchFamily="34" charset="-122"/>
                    <a:ea typeface="思源黑体 Bold" panose="020B0800000000000000" pitchFamily="34" charset="-122"/>
                  </a:endParaRPr>
                </a:p>
              </p:txBody>
            </p:sp>
            <p:sp>
              <p:nvSpPr>
                <p:cNvPr id="18" name="iṡľíḍè">
                  <a:extLst>
                    <a:ext uri="{FF2B5EF4-FFF2-40B4-BE49-F238E27FC236}">
                      <a16:creationId xmlns:a16="http://schemas.microsoft.com/office/drawing/2014/main" id="{E3E4FD94-6D8B-AAE9-F8EF-65A98547A800}"/>
                    </a:ext>
                  </a:extLst>
                </p:cNvPr>
                <p:cNvSpPr txBox="1"/>
                <p:nvPr/>
              </p:nvSpPr>
              <p:spPr>
                <a:xfrm>
                  <a:off x="1400465" y="3438451"/>
                  <a:ext cx="2130820" cy="646331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 anchor="b" anchorCtr="0">
                  <a:spAutoFit/>
                </a:bodyPr>
                <a:lstStyle>
                  <a:defPPr>
                    <a:defRPr lang="zh-CN"/>
                  </a:defPPr>
                  <a:lvl1pPr>
                    <a:defRPr sz="2000" b="1" i="0">
                      <a:gradFill>
                        <a:gsLst>
                          <a:gs pos="0">
                            <a:schemeClr val="accent1">
                              <a:lumMod val="60000"/>
                              <a:lumOff val="40000"/>
                            </a:schemeClr>
                          </a:gs>
                          <a:gs pos="6000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76200" dist="50800" dir="5400000" algn="ctr" rotWithShape="0">
                          <a:schemeClr val="accent1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tabLst/>
                    <a:defRPr/>
                  </a:pPr>
                  <a:r>
                    <a:rPr kumimoji="0" lang="en-US" altLang="zh-CN" sz="3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03</a:t>
                  </a:r>
                </a:p>
              </p:txBody>
            </p:sp>
            <p:sp>
              <p:nvSpPr>
                <p:cNvPr id="19" name="í$liďe">
                  <a:extLst>
                    <a:ext uri="{FF2B5EF4-FFF2-40B4-BE49-F238E27FC236}">
                      <a16:creationId xmlns:a16="http://schemas.microsoft.com/office/drawing/2014/main" id="{392FBE65-89E8-6A6D-5808-EE69505AE096}"/>
                    </a:ext>
                  </a:extLst>
                </p:cNvPr>
                <p:cNvSpPr txBox="1"/>
                <p:nvPr/>
              </p:nvSpPr>
              <p:spPr>
                <a:xfrm>
                  <a:off x="1400465" y="4506621"/>
                  <a:ext cx="2130820" cy="4626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ts val="1500"/>
                    </a:lnSpc>
                    <a:defRPr sz="900"/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ts val="15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CN Light" panose="020B0300000000000000" pitchFamily="34" charset="-122"/>
                      <a:ea typeface="思源黑体 CN Light" panose="020B0300000000000000" pitchFamily="34" charset="-122"/>
                    </a:rPr>
                    <a:t>Theme  color makes PPT more convenient to change . </a:t>
                  </a:r>
                </a:p>
              </p:txBody>
            </p:sp>
          </p:grpSp>
        </p:grpSp>
        <p:grpSp>
          <p:nvGrpSpPr>
            <p:cNvPr id="7" name="îśḻiḋé">
              <a:extLst>
                <a:ext uri="{FF2B5EF4-FFF2-40B4-BE49-F238E27FC236}">
                  <a16:creationId xmlns:a16="http://schemas.microsoft.com/office/drawing/2014/main" id="{7125E24E-1A61-46A2-D33A-08D56DFA61BD}"/>
                </a:ext>
              </a:extLst>
            </p:cNvPr>
            <p:cNvGrpSpPr/>
            <p:nvPr/>
          </p:nvGrpSpPr>
          <p:grpSpPr>
            <a:xfrm>
              <a:off x="9042999" y="3418549"/>
              <a:ext cx="2418146" cy="2332883"/>
              <a:chOff x="8693040" y="3410756"/>
              <a:chExt cx="2418146" cy="2332883"/>
            </a:xfrm>
          </p:grpSpPr>
          <p:cxnSp>
            <p:nvCxnSpPr>
              <p:cNvPr id="8" name="îṡlïḓè">
                <a:extLst>
                  <a:ext uri="{FF2B5EF4-FFF2-40B4-BE49-F238E27FC236}">
                    <a16:creationId xmlns:a16="http://schemas.microsoft.com/office/drawing/2014/main" id="{942CA383-7711-F35E-B8C9-3AF176152E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92069" y="3794867"/>
                <a:ext cx="0" cy="1948772"/>
              </a:xfrm>
              <a:prstGeom prst="line">
                <a:avLst/>
              </a:prstGeom>
              <a:noFill/>
              <a:ln w="12700" cap="flat" cmpd="sng" algn="ctr">
                <a:solidFill>
                  <a:srgbClr val="000000">
                    <a:lumMod val="50000"/>
                    <a:lumOff val="50000"/>
                    <a:alpha val="60000"/>
                  </a:srgbClr>
                </a:solidFill>
                <a:prstDash val="dash"/>
                <a:miter lim="800000"/>
                <a:tailEnd type="none"/>
              </a:ln>
              <a:effectLst/>
            </p:spPr>
          </p:cxnSp>
          <p:sp>
            <p:nvSpPr>
              <p:cNvPr id="9" name="îSḷîḍê">
                <a:extLst>
                  <a:ext uri="{FF2B5EF4-FFF2-40B4-BE49-F238E27FC236}">
                    <a16:creationId xmlns:a16="http://schemas.microsoft.com/office/drawing/2014/main" id="{EAA5F3F6-BA31-5101-C8F4-0FF5A9B90057}"/>
                  </a:ext>
                </a:extLst>
              </p:cNvPr>
              <p:cNvSpPr/>
              <p:nvPr/>
            </p:nvSpPr>
            <p:spPr>
              <a:xfrm>
                <a:off x="8693040" y="3596808"/>
                <a:ext cx="198059" cy="198059"/>
              </a:xfrm>
              <a:prstGeom prst="ellipse">
                <a:avLst/>
              </a:prstGeom>
              <a:solidFill>
                <a:srgbClr val="7B98FF"/>
              </a:solidFill>
              <a:ln w="57150" cap="rnd" cmpd="sng" algn="ctr">
                <a:noFill/>
                <a:prstDash val="solid"/>
                <a:round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25000" lnSpcReduction="20000"/>
              </a:bodyPr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10" name="iś1îdé">
                <a:extLst>
                  <a:ext uri="{FF2B5EF4-FFF2-40B4-BE49-F238E27FC236}">
                    <a16:creationId xmlns:a16="http://schemas.microsoft.com/office/drawing/2014/main" id="{04BDEC11-5345-9C8E-D23C-1DC4F0C5B041}"/>
                  </a:ext>
                </a:extLst>
              </p:cNvPr>
              <p:cNvGrpSpPr/>
              <p:nvPr/>
            </p:nvGrpSpPr>
            <p:grpSpPr>
              <a:xfrm>
                <a:off x="8980366" y="3410756"/>
                <a:ext cx="2130820" cy="1530861"/>
                <a:chOff x="1400465" y="3438451"/>
                <a:chExt cx="2130820" cy="1530861"/>
              </a:xfrm>
            </p:grpSpPr>
            <p:sp>
              <p:nvSpPr>
                <p:cNvPr id="11" name="îṣlïďê">
                  <a:extLst>
                    <a:ext uri="{FF2B5EF4-FFF2-40B4-BE49-F238E27FC236}">
                      <a16:creationId xmlns:a16="http://schemas.microsoft.com/office/drawing/2014/main" id="{B2D781BF-831E-4B2A-9CA9-12EA645DF5F2}"/>
                    </a:ext>
                  </a:extLst>
                </p:cNvPr>
                <p:cNvSpPr txBox="1"/>
                <p:nvPr/>
              </p:nvSpPr>
              <p:spPr>
                <a:xfrm>
                  <a:off x="1400465" y="4200870"/>
                  <a:ext cx="2130820" cy="3031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ts val="1500"/>
                    </a:lnSpc>
                    <a:defRPr sz="900"/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ts val="15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tabLst/>
                    <a:defRPr/>
                  </a:pPr>
                  <a:r>
                    <a:rPr kumimoji="0" lang="zh-CN" alt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Bold" panose="020B0800000000000000" pitchFamily="34" charset="-122"/>
                      <a:ea typeface="思源黑体 Bold" panose="020B0800000000000000" pitchFamily="34" charset="-122"/>
                    </a:rPr>
                    <a:t>来年工作计划</a:t>
                  </a:r>
                  <a:endParaRPr kumimoji="0" lang="en-US" altLang="zh-CN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80808"/>
                    </a:solidFill>
                    <a:effectLst/>
                    <a:uLnTx/>
                    <a:uFillTx/>
                    <a:latin typeface="思源黑体 Bold" panose="020B0800000000000000" pitchFamily="34" charset="-122"/>
                    <a:ea typeface="思源黑体 Bold" panose="020B0800000000000000" pitchFamily="34" charset="-122"/>
                  </a:endParaRPr>
                </a:p>
              </p:txBody>
            </p:sp>
            <p:sp>
              <p:nvSpPr>
                <p:cNvPr id="12" name="ï$ļïďè">
                  <a:extLst>
                    <a:ext uri="{FF2B5EF4-FFF2-40B4-BE49-F238E27FC236}">
                      <a16:creationId xmlns:a16="http://schemas.microsoft.com/office/drawing/2014/main" id="{B440B940-2998-5B2E-A98A-2334C6F18583}"/>
                    </a:ext>
                  </a:extLst>
                </p:cNvPr>
                <p:cNvSpPr txBox="1"/>
                <p:nvPr/>
              </p:nvSpPr>
              <p:spPr>
                <a:xfrm>
                  <a:off x="1400465" y="3438451"/>
                  <a:ext cx="2130820" cy="646331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 anchor="b" anchorCtr="0">
                  <a:spAutoFit/>
                </a:bodyPr>
                <a:lstStyle>
                  <a:defPPr>
                    <a:defRPr lang="zh-CN"/>
                  </a:defPPr>
                  <a:lvl1pPr>
                    <a:defRPr sz="2000" b="1" i="0">
                      <a:gradFill>
                        <a:gsLst>
                          <a:gs pos="0">
                            <a:schemeClr val="accent1">
                              <a:lumMod val="60000"/>
                              <a:lumOff val="40000"/>
                            </a:schemeClr>
                          </a:gs>
                          <a:gs pos="60000">
                            <a:schemeClr val="accent1"/>
                          </a:gs>
                        </a:gsLst>
                        <a:lin ang="2700000" scaled="0"/>
                      </a:gradFill>
                      <a:effectLst>
                        <a:outerShdw blurRad="76200" dist="50800" dir="5400000" algn="ctr" rotWithShape="0">
                          <a:schemeClr val="accent1">
                            <a:alpha val="20000"/>
                          </a:schemeClr>
                        </a:outerShdw>
                      </a:effectLst>
                    </a:defRPr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Pct val="25000"/>
                    <a:buFontTx/>
                    <a:buNone/>
                    <a:tabLst/>
                    <a:defRPr/>
                  </a:pPr>
                  <a:r>
                    <a:rPr kumimoji="0" lang="en-US" altLang="zh-CN" sz="3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04</a:t>
                  </a:r>
                </a:p>
              </p:txBody>
            </p:sp>
            <p:sp>
              <p:nvSpPr>
                <p:cNvPr id="13" name="i$ḷïďe">
                  <a:extLst>
                    <a:ext uri="{FF2B5EF4-FFF2-40B4-BE49-F238E27FC236}">
                      <a16:creationId xmlns:a16="http://schemas.microsoft.com/office/drawing/2014/main" id="{035EB667-69FC-6179-03B4-AAF9F7ACB3A3}"/>
                    </a:ext>
                  </a:extLst>
                </p:cNvPr>
                <p:cNvSpPr txBox="1"/>
                <p:nvPr/>
              </p:nvSpPr>
              <p:spPr>
                <a:xfrm>
                  <a:off x="1400465" y="4506621"/>
                  <a:ext cx="2130820" cy="4626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lnSpc>
                      <a:spcPts val="1500"/>
                    </a:lnSpc>
                    <a:defRPr sz="900"/>
                  </a:lvl1pPr>
                </a:lstStyle>
                <a:p>
                  <a:pPr marL="0" marR="0" lvl="0" indent="0" defTabSz="914400" eaLnBrk="1" fontAlgn="auto" latinLnBrk="0" hangingPunct="1">
                    <a:lnSpc>
                      <a:spcPts val="15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80808"/>
                      </a:solidFill>
                      <a:effectLst/>
                      <a:uLnTx/>
                      <a:uFillTx/>
                      <a:latin typeface="思源黑体 CN Light" panose="020B0300000000000000" pitchFamily="34" charset="-122"/>
                      <a:ea typeface="思源黑体 CN Light" panose="020B0300000000000000" pitchFamily="34" charset="-122"/>
                    </a:rPr>
                    <a:t>Theme  color makes PPT more convenient to change . </a:t>
                  </a:r>
                </a:p>
              </p:txBody>
            </p:sp>
          </p:grpSp>
        </p:grpSp>
      </p:grpSp>
      <p:sp>
        <p:nvSpPr>
          <p:cNvPr id="32" name="îśḷiďè">
            <a:extLst>
              <a:ext uri="{FF2B5EF4-FFF2-40B4-BE49-F238E27FC236}">
                <a16:creationId xmlns:a16="http://schemas.microsoft.com/office/drawing/2014/main" id="{1F9088EC-C71F-FB6F-ED48-E87630DDEE68}"/>
              </a:ext>
            </a:extLst>
          </p:cNvPr>
          <p:cNvSpPr txBox="1"/>
          <p:nvPr/>
        </p:nvSpPr>
        <p:spPr>
          <a:xfrm>
            <a:off x="2555081" y="1301731"/>
            <a:ext cx="19939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spAutoFit/>
          </a:bodyPr>
          <a:lstStyle/>
          <a:p>
            <a:pPr defTabSz="913765">
              <a:buSzPct val="25000"/>
              <a:defRPr/>
            </a:pPr>
            <a:r>
              <a:rPr lang="en-US" altLang="zh-CN" sz="2800" b="1" dirty="0">
                <a:solidFill>
                  <a:srgbClr val="080808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Contents</a:t>
            </a:r>
            <a:endParaRPr lang="en-US" sz="2800" b="1" dirty="0">
              <a:solidFill>
                <a:srgbClr val="080808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3" name="iSlíḓé">
            <a:extLst>
              <a:ext uri="{FF2B5EF4-FFF2-40B4-BE49-F238E27FC236}">
                <a16:creationId xmlns:a16="http://schemas.microsoft.com/office/drawing/2014/main" id="{FB049FB9-C2FA-BD6A-DB84-3EBA124B48CA}"/>
              </a:ext>
            </a:extLst>
          </p:cNvPr>
          <p:cNvSpPr txBox="1"/>
          <p:nvPr/>
        </p:nvSpPr>
        <p:spPr>
          <a:xfrm>
            <a:off x="660400" y="835710"/>
            <a:ext cx="2497137" cy="110799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spAutoFit/>
          </a:bodyPr>
          <a:lstStyle/>
          <a:p>
            <a:pPr defTabSz="913765">
              <a:buSzPct val="25000"/>
              <a:defRPr/>
            </a:pPr>
            <a:r>
              <a:rPr lang="zh-CN" altLang="en-US" sz="6600" b="1" dirty="0">
                <a:solidFill>
                  <a:srgbClr val="7B98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目录</a:t>
            </a:r>
            <a:endParaRPr lang="en-US" sz="6600" b="1" dirty="0">
              <a:solidFill>
                <a:srgbClr val="7B98FF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4" name="íslïḓè">
            <a:extLst>
              <a:ext uri="{FF2B5EF4-FFF2-40B4-BE49-F238E27FC236}">
                <a16:creationId xmlns:a16="http://schemas.microsoft.com/office/drawing/2014/main" id="{0CE62BE2-EFCC-88FE-1758-995FD8BE67FB}"/>
              </a:ext>
            </a:extLst>
          </p:cNvPr>
          <p:cNvSpPr/>
          <p:nvPr/>
        </p:nvSpPr>
        <p:spPr>
          <a:xfrm flipH="1">
            <a:off x="10488463" y="0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939369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switch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2" grpId="0"/>
      <p:bldP spid="33" grpId="0"/>
      <p:bldP spid="3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来年工作计划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6A425A1-B9BA-FE73-224F-8639D28BC49D}"/>
              </a:ext>
            </a:extLst>
          </p:cNvPr>
          <p:cNvGrpSpPr/>
          <p:nvPr/>
        </p:nvGrpSpPr>
        <p:grpSpPr>
          <a:xfrm>
            <a:off x="6684562" y="1630989"/>
            <a:ext cx="4653522" cy="4174725"/>
            <a:chOff x="3769239" y="1341637"/>
            <a:chExt cx="4653522" cy="4174725"/>
          </a:xfrm>
        </p:grpSpPr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9549BF7B-2151-6149-8EA1-C3015A1D4E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72218" y="1603767"/>
              <a:ext cx="3647564" cy="3651434"/>
            </a:xfrm>
            <a:custGeom>
              <a:avLst/>
              <a:gdLst>
                <a:gd name="T0" fmla="*/ 1836 w 3771"/>
                <a:gd name="T1" fmla="*/ 3775 h 3775"/>
                <a:gd name="T2" fmla="*/ 2041 w 3771"/>
                <a:gd name="T3" fmla="*/ 3746 h 3775"/>
                <a:gd name="T4" fmla="*/ 2184 w 3771"/>
                <a:gd name="T5" fmla="*/ 3751 h 3775"/>
                <a:gd name="T6" fmla="*/ 1536 w 3771"/>
                <a:gd name="T7" fmla="*/ 3727 h 3775"/>
                <a:gd name="T8" fmla="*/ 1441 w 3771"/>
                <a:gd name="T9" fmla="*/ 3699 h 3775"/>
                <a:gd name="T10" fmla="*/ 2422 w 3771"/>
                <a:gd name="T11" fmla="*/ 3693 h 3775"/>
                <a:gd name="T12" fmla="*/ 1273 w 3771"/>
                <a:gd name="T13" fmla="*/ 3653 h 3775"/>
                <a:gd name="T14" fmla="*/ 1182 w 3771"/>
                <a:gd name="T15" fmla="*/ 3618 h 3775"/>
                <a:gd name="T16" fmla="*/ 2674 w 3771"/>
                <a:gd name="T17" fmla="*/ 3585 h 3775"/>
                <a:gd name="T18" fmla="*/ 2831 w 3771"/>
                <a:gd name="T19" fmla="*/ 3499 h 3775"/>
                <a:gd name="T20" fmla="*/ 933 w 3771"/>
                <a:gd name="T21" fmla="*/ 3509 h 3775"/>
                <a:gd name="T22" fmla="*/ 2927 w 3771"/>
                <a:gd name="T23" fmla="*/ 3433 h 3775"/>
                <a:gd name="T24" fmla="*/ 3067 w 3771"/>
                <a:gd name="T25" fmla="*/ 3354 h 3775"/>
                <a:gd name="T26" fmla="*/ 693 w 3771"/>
                <a:gd name="T27" fmla="*/ 3350 h 3775"/>
                <a:gd name="T28" fmla="*/ 3155 w 3771"/>
                <a:gd name="T29" fmla="*/ 3253 h 3775"/>
                <a:gd name="T30" fmla="*/ 3267 w 3771"/>
                <a:gd name="T31" fmla="*/ 3171 h 3775"/>
                <a:gd name="T32" fmla="*/ 492 w 3771"/>
                <a:gd name="T33" fmla="*/ 3158 h 3775"/>
                <a:gd name="T34" fmla="*/ 3342 w 3771"/>
                <a:gd name="T35" fmla="*/ 3052 h 3775"/>
                <a:gd name="T36" fmla="*/ 3441 w 3771"/>
                <a:gd name="T37" fmla="*/ 2954 h 3775"/>
                <a:gd name="T38" fmla="*/ 320 w 3771"/>
                <a:gd name="T39" fmla="*/ 2941 h 3775"/>
                <a:gd name="T40" fmla="*/ 3505 w 3771"/>
                <a:gd name="T41" fmla="*/ 2824 h 3775"/>
                <a:gd name="T42" fmla="*/ 3580 w 3771"/>
                <a:gd name="T43" fmla="*/ 2718 h 3775"/>
                <a:gd name="T44" fmla="*/ 182 w 3771"/>
                <a:gd name="T45" fmla="*/ 2701 h 3775"/>
                <a:gd name="T46" fmla="*/ 131 w 3771"/>
                <a:gd name="T47" fmla="*/ 2536 h 3775"/>
                <a:gd name="T48" fmla="*/ 3676 w 3771"/>
                <a:gd name="T49" fmla="*/ 2483 h 3775"/>
                <a:gd name="T50" fmla="*/ 77 w 3771"/>
                <a:gd name="T51" fmla="*/ 2426 h 3775"/>
                <a:gd name="T52" fmla="*/ 63 w 3771"/>
                <a:gd name="T53" fmla="*/ 2277 h 3775"/>
                <a:gd name="T54" fmla="*/ 3734 w 3771"/>
                <a:gd name="T55" fmla="*/ 2223 h 3775"/>
                <a:gd name="T56" fmla="*/ 17 w 3771"/>
                <a:gd name="T57" fmla="*/ 2144 h 3775"/>
                <a:gd name="T58" fmla="*/ 28 w 3771"/>
                <a:gd name="T59" fmla="*/ 2019 h 3775"/>
                <a:gd name="T60" fmla="*/ 3749 w 3771"/>
                <a:gd name="T61" fmla="*/ 1943 h 3775"/>
                <a:gd name="T62" fmla="*/ 3768 w 3771"/>
                <a:gd name="T63" fmla="*/ 1778 h 3775"/>
                <a:gd name="T64" fmla="*/ 4 w 3771"/>
                <a:gd name="T65" fmla="*/ 1762 h 3775"/>
                <a:gd name="T66" fmla="*/ 35 w 3771"/>
                <a:gd name="T67" fmla="*/ 1586 h 3775"/>
                <a:gd name="T68" fmla="*/ 3732 w 3771"/>
                <a:gd name="T69" fmla="*/ 1537 h 3775"/>
                <a:gd name="T70" fmla="*/ 48 w 3771"/>
                <a:gd name="T71" fmla="*/ 1461 h 3775"/>
                <a:gd name="T72" fmla="*/ 106 w 3771"/>
                <a:gd name="T73" fmla="*/ 1328 h 3775"/>
                <a:gd name="T74" fmla="*/ 3640 w 3771"/>
                <a:gd name="T75" fmla="*/ 1258 h 3775"/>
                <a:gd name="T76" fmla="*/ 3591 w 3771"/>
                <a:gd name="T77" fmla="*/ 1100 h 3775"/>
                <a:gd name="T78" fmla="*/ 197 w 3771"/>
                <a:gd name="T79" fmla="*/ 1098 h 3775"/>
                <a:gd name="T80" fmla="*/ 3524 w 3771"/>
                <a:gd name="T81" fmla="*/ 999 h 3775"/>
                <a:gd name="T82" fmla="*/ 3467 w 3771"/>
                <a:gd name="T83" fmla="*/ 860 h 3775"/>
                <a:gd name="T84" fmla="*/ 318 w 3771"/>
                <a:gd name="T85" fmla="*/ 865 h 3775"/>
                <a:gd name="T86" fmla="*/ 3372 w 3771"/>
                <a:gd name="T87" fmla="*/ 751 h 3775"/>
                <a:gd name="T88" fmla="*/ 3318 w 3771"/>
                <a:gd name="T89" fmla="*/ 660 h 3775"/>
                <a:gd name="T90" fmla="*/ 479 w 3771"/>
                <a:gd name="T91" fmla="*/ 640 h 3775"/>
                <a:gd name="T92" fmla="*/ 603 w 3771"/>
                <a:gd name="T93" fmla="*/ 508 h 3775"/>
                <a:gd name="T94" fmla="*/ 3124 w 3771"/>
                <a:gd name="T95" fmla="*/ 479 h 3775"/>
                <a:gd name="T96" fmla="*/ 679 w 3771"/>
                <a:gd name="T97" fmla="*/ 438 h 3775"/>
                <a:gd name="T98" fmla="*/ 825 w 3771"/>
                <a:gd name="T99" fmla="*/ 340 h 3775"/>
                <a:gd name="T100" fmla="*/ 2898 w 3771"/>
                <a:gd name="T101" fmla="*/ 318 h 3775"/>
                <a:gd name="T102" fmla="*/ 908 w 3771"/>
                <a:gd name="T103" fmla="*/ 273 h 3775"/>
                <a:gd name="T104" fmla="*/ 1064 w 3771"/>
                <a:gd name="T105" fmla="*/ 206 h 3775"/>
                <a:gd name="T106" fmla="*/ 2642 w 3771"/>
                <a:gd name="T107" fmla="*/ 184 h 3775"/>
                <a:gd name="T108" fmla="*/ 1178 w 3771"/>
                <a:gd name="T109" fmla="*/ 138 h 3775"/>
                <a:gd name="T110" fmla="*/ 1309 w 3771"/>
                <a:gd name="T111" fmla="*/ 114 h 3775"/>
                <a:gd name="T112" fmla="*/ 2362 w 3771"/>
                <a:gd name="T113" fmla="*/ 81 h 3775"/>
                <a:gd name="T114" fmla="*/ 2263 w 3771"/>
                <a:gd name="T115" fmla="*/ 38 h 3775"/>
                <a:gd name="T116" fmla="*/ 1550 w 3771"/>
                <a:gd name="T117" fmla="*/ 52 h 3775"/>
                <a:gd name="T118" fmla="*/ 2102 w 3771"/>
                <a:gd name="T119" fmla="*/ 11 h 3775"/>
                <a:gd name="T120" fmla="*/ 1997 w 3771"/>
                <a:gd name="T121" fmla="*/ 19 h 3775"/>
                <a:gd name="T122" fmla="*/ 1817 w 3771"/>
                <a:gd name="T123" fmla="*/ 4 h 3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771" h="3775">
                  <a:moveTo>
                    <a:pt x="1885" y="3751"/>
                  </a:moveTo>
                  <a:lnTo>
                    <a:pt x="1908" y="3751"/>
                  </a:lnTo>
                  <a:lnTo>
                    <a:pt x="1912" y="3753"/>
                  </a:lnTo>
                  <a:lnTo>
                    <a:pt x="1917" y="3754"/>
                  </a:lnTo>
                  <a:lnTo>
                    <a:pt x="1918" y="3759"/>
                  </a:lnTo>
                  <a:lnTo>
                    <a:pt x="1920" y="3763"/>
                  </a:lnTo>
                  <a:lnTo>
                    <a:pt x="1918" y="3767"/>
                  </a:lnTo>
                  <a:lnTo>
                    <a:pt x="1917" y="3772"/>
                  </a:lnTo>
                  <a:lnTo>
                    <a:pt x="1912" y="3773"/>
                  </a:lnTo>
                  <a:lnTo>
                    <a:pt x="1908" y="3775"/>
                  </a:lnTo>
                  <a:lnTo>
                    <a:pt x="1885" y="3775"/>
                  </a:lnTo>
                  <a:lnTo>
                    <a:pt x="1880" y="3773"/>
                  </a:lnTo>
                  <a:lnTo>
                    <a:pt x="1877" y="3772"/>
                  </a:lnTo>
                  <a:lnTo>
                    <a:pt x="1874" y="3767"/>
                  </a:lnTo>
                  <a:lnTo>
                    <a:pt x="1874" y="3763"/>
                  </a:lnTo>
                  <a:lnTo>
                    <a:pt x="1874" y="3759"/>
                  </a:lnTo>
                  <a:lnTo>
                    <a:pt x="1877" y="3756"/>
                  </a:lnTo>
                  <a:lnTo>
                    <a:pt x="1880" y="3753"/>
                  </a:lnTo>
                  <a:lnTo>
                    <a:pt x="1885" y="3751"/>
                  </a:lnTo>
                  <a:close/>
                  <a:moveTo>
                    <a:pt x="1820" y="3751"/>
                  </a:moveTo>
                  <a:lnTo>
                    <a:pt x="1826" y="3751"/>
                  </a:lnTo>
                  <a:lnTo>
                    <a:pt x="1838" y="3751"/>
                  </a:lnTo>
                  <a:lnTo>
                    <a:pt x="1844" y="3751"/>
                  </a:lnTo>
                  <a:lnTo>
                    <a:pt x="1848" y="3753"/>
                  </a:lnTo>
                  <a:lnTo>
                    <a:pt x="1851" y="3754"/>
                  </a:lnTo>
                  <a:lnTo>
                    <a:pt x="1854" y="3759"/>
                  </a:lnTo>
                  <a:lnTo>
                    <a:pt x="1854" y="3763"/>
                  </a:lnTo>
                  <a:lnTo>
                    <a:pt x="1853" y="3767"/>
                  </a:lnTo>
                  <a:lnTo>
                    <a:pt x="1851" y="3770"/>
                  </a:lnTo>
                  <a:lnTo>
                    <a:pt x="1847" y="3773"/>
                  </a:lnTo>
                  <a:lnTo>
                    <a:pt x="1842" y="3775"/>
                  </a:lnTo>
                  <a:lnTo>
                    <a:pt x="1836" y="3775"/>
                  </a:lnTo>
                  <a:lnTo>
                    <a:pt x="1825" y="3773"/>
                  </a:lnTo>
                  <a:lnTo>
                    <a:pt x="1819" y="3773"/>
                  </a:lnTo>
                  <a:lnTo>
                    <a:pt x="1815" y="3772"/>
                  </a:lnTo>
                  <a:lnTo>
                    <a:pt x="1812" y="3770"/>
                  </a:lnTo>
                  <a:lnTo>
                    <a:pt x="1809" y="3766"/>
                  </a:lnTo>
                  <a:lnTo>
                    <a:pt x="1809" y="3762"/>
                  </a:lnTo>
                  <a:lnTo>
                    <a:pt x="1809" y="3757"/>
                  </a:lnTo>
                  <a:lnTo>
                    <a:pt x="1812" y="3754"/>
                  </a:lnTo>
                  <a:lnTo>
                    <a:pt x="1816" y="3751"/>
                  </a:lnTo>
                  <a:lnTo>
                    <a:pt x="1820" y="3751"/>
                  </a:lnTo>
                  <a:close/>
                  <a:moveTo>
                    <a:pt x="2045" y="3746"/>
                  </a:moveTo>
                  <a:lnTo>
                    <a:pt x="2050" y="3746"/>
                  </a:lnTo>
                  <a:lnTo>
                    <a:pt x="2054" y="3748"/>
                  </a:lnTo>
                  <a:lnTo>
                    <a:pt x="2055" y="3751"/>
                  </a:lnTo>
                  <a:lnTo>
                    <a:pt x="2058" y="3756"/>
                  </a:lnTo>
                  <a:lnTo>
                    <a:pt x="2057" y="3760"/>
                  </a:lnTo>
                  <a:lnTo>
                    <a:pt x="2055" y="3764"/>
                  </a:lnTo>
                  <a:lnTo>
                    <a:pt x="2051" y="3766"/>
                  </a:lnTo>
                  <a:lnTo>
                    <a:pt x="2047" y="3767"/>
                  </a:lnTo>
                  <a:lnTo>
                    <a:pt x="2042" y="3769"/>
                  </a:lnTo>
                  <a:lnTo>
                    <a:pt x="2031" y="3769"/>
                  </a:lnTo>
                  <a:lnTo>
                    <a:pt x="2023" y="3770"/>
                  </a:lnTo>
                  <a:lnTo>
                    <a:pt x="2019" y="3769"/>
                  </a:lnTo>
                  <a:lnTo>
                    <a:pt x="2016" y="3767"/>
                  </a:lnTo>
                  <a:lnTo>
                    <a:pt x="2013" y="3763"/>
                  </a:lnTo>
                  <a:lnTo>
                    <a:pt x="2012" y="3759"/>
                  </a:lnTo>
                  <a:lnTo>
                    <a:pt x="2012" y="3754"/>
                  </a:lnTo>
                  <a:lnTo>
                    <a:pt x="2015" y="3751"/>
                  </a:lnTo>
                  <a:lnTo>
                    <a:pt x="2017" y="3748"/>
                  </a:lnTo>
                  <a:lnTo>
                    <a:pt x="2022" y="3747"/>
                  </a:lnTo>
                  <a:lnTo>
                    <a:pt x="2029" y="3747"/>
                  </a:lnTo>
                  <a:lnTo>
                    <a:pt x="2041" y="3746"/>
                  </a:lnTo>
                  <a:lnTo>
                    <a:pt x="2045" y="3746"/>
                  </a:lnTo>
                  <a:close/>
                  <a:moveTo>
                    <a:pt x="1683" y="3741"/>
                  </a:moveTo>
                  <a:lnTo>
                    <a:pt x="1695" y="3743"/>
                  </a:lnTo>
                  <a:lnTo>
                    <a:pt x="1707" y="3743"/>
                  </a:lnTo>
                  <a:lnTo>
                    <a:pt x="1711" y="3744"/>
                  </a:lnTo>
                  <a:lnTo>
                    <a:pt x="1714" y="3747"/>
                  </a:lnTo>
                  <a:lnTo>
                    <a:pt x="1715" y="3751"/>
                  </a:lnTo>
                  <a:lnTo>
                    <a:pt x="1717" y="3756"/>
                  </a:lnTo>
                  <a:lnTo>
                    <a:pt x="1715" y="3760"/>
                  </a:lnTo>
                  <a:lnTo>
                    <a:pt x="1712" y="3763"/>
                  </a:lnTo>
                  <a:lnTo>
                    <a:pt x="1708" y="3766"/>
                  </a:lnTo>
                  <a:lnTo>
                    <a:pt x="1704" y="3766"/>
                  </a:lnTo>
                  <a:lnTo>
                    <a:pt x="1692" y="3764"/>
                  </a:lnTo>
                  <a:lnTo>
                    <a:pt x="1680" y="3764"/>
                  </a:lnTo>
                  <a:lnTo>
                    <a:pt x="1676" y="3763"/>
                  </a:lnTo>
                  <a:lnTo>
                    <a:pt x="1673" y="3760"/>
                  </a:lnTo>
                  <a:lnTo>
                    <a:pt x="1671" y="3756"/>
                  </a:lnTo>
                  <a:lnTo>
                    <a:pt x="1670" y="3751"/>
                  </a:lnTo>
                  <a:lnTo>
                    <a:pt x="1671" y="3747"/>
                  </a:lnTo>
                  <a:lnTo>
                    <a:pt x="1674" y="3744"/>
                  </a:lnTo>
                  <a:lnTo>
                    <a:pt x="1679" y="3741"/>
                  </a:lnTo>
                  <a:lnTo>
                    <a:pt x="1683" y="3741"/>
                  </a:lnTo>
                  <a:close/>
                  <a:moveTo>
                    <a:pt x="2181" y="3728"/>
                  </a:moveTo>
                  <a:lnTo>
                    <a:pt x="2181" y="3728"/>
                  </a:lnTo>
                  <a:lnTo>
                    <a:pt x="2185" y="3728"/>
                  </a:lnTo>
                  <a:lnTo>
                    <a:pt x="2190" y="3731"/>
                  </a:lnTo>
                  <a:lnTo>
                    <a:pt x="2193" y="3734"/>
                  </a:lnTo>
                  <a:lnTo>
                    <a:pt x="2194" y="3738"/>
                  </a:lnTo>
                  <a:lnTo>
                    <a:pt x="2194" y="3743"/>
                  </a:lnTo>
                  <a:lnTo>
                    <a:pt x="2193" y="3747"/>
                  </a:lnTo>
                  <a:lnTo>
                    <a:pt x="2188" y="3750"/>
                  </a:lnTo>
                  <a:lnTo>
                    <a:pt x="2184" y="3751"/>
                  </a:lnTo>
                  <a:lnTo>
                    <a:pt x="2172" y="3753"/>
                  </a:lnTo>
                  <a:lnTo>
                    <a:pt x="2162" y="3754"/>
                  </a:lnTo>
                  <a:lnTo>
                    <a:pt x="2158" y="3754"/>
                  </a:lnTo>
                  <a:lnTo>
                    <a:pt x="2153" y="3753"/>
                  </a:lnTo>
                  <a:lnTo>
                    <a:pt x="2150" y="3750"/>
                  </a:lnTo>
                  <a:lnTo>
                    <a:pt x="2149" y="3746"/>
                  </a:lnTo>
                  <a:lnTo>
                    <a:pt x="2149" y="3740"/>
                  </a:lnTo>
                  <a:lnTo>
                    <a:pt x="2150" y="3737"/>
                  </a:lnTo>
                  <a:lnTo>
                    <a:pt x="2155" y="3734"/>
                  </a:lnTo>
                  <a:lnTo>
                    <a:pt x="2158" y="3732"/>
                  </a:lnTo>
                  <a:lnTo>
                    <a:pt x="2169" y="3731"/>
                  </a:lnTo>
                  <a:lnTo>
                    <a:pt x="2181" y="3728"/>
                  </a:lnTo>
                  <a:close/>
                  <a:moveTo>
                    <a:pt x="1547" y="3721"/>
                  </a:moveTo>
                  <a:lnTo>
                    <a:pt x="1556" y="3722"/>
                  </a:lnTo>
                  <a:lnTo>
                    <a:pt x="1568" y="3725"/>
                  </a:lnTo>
                  <a:lnTo>
                    <a:pt x="1571" y="3725"/>
                  </a:lnTo>
                  <a:lnTo>
                    <a:pt x="1575" y="3727"/>
                  </a:lnTo>
                  <a:lnTo>
                    <a:pt x="1578" y="3729"/>
                  </a:lnTo>
                  <a:lnTo>
                    <a:pt x="1579" y="3734"/>
                  </a:lnTo>
                  <a:lnTo>
                    <a:pt x="1579" y="3738"/>
                  </a:lnTo>
                  <a:lnTo>
                    <a:pt x="1578" y="3743"/>
                  </a:lnTo>
                  <a:lnTo>
                    <a:pt x="1575" y="3746"/>
                  </a:lnTo>
                  <a:lnTo>
                    <a:pt x="1571" y="3748"/>
                  </a:lnTo>
                  <a:lnTo>
                    <a:pt x="1566" y="3748"/>
                  </a:lnTo>
                  <a:lnTo>
                    <a:pt x="1563" y="3747"/>
                  </a:lnTo>
                  <a:lnTo>
                    <a:pt x="1552" y="3746"/>
                  </a:lnTo>
                  <a:lnTo>
                    <a:pt x="1544" y="3744"/>
                  </a:lnTo>
                  <a:lnTo>
                    <a:pt x="1540" y="3743"/>
                  </a:lnTo>
                  <a:lnTo>
                    <a:pt x="1536" y="3740"/>
                  </a:lnTo>
                  <a:lnTo>
                    <a:pt x="1534" y="3735"/>
                  </a:lnTo>
                  <a:lnTo>
                    <a:pt x="1534" y="3731"/>
                  </a:lnTo>
                  <a:lnTo>
                    <a:pt x="1536" y="3727"/>
                  </a:lnTo>
                  <a:lnTo>
                    <a:pt x="1539" y="3724"/>
                  </a:lnTo>
                  <a:lnTo>
                    <a:pt x="1543" y="3721"/>
                  </a:lnTo>
                  <a:lnTo>
                    <a:pt x="1547" y="3721"/>
                  </a:lnTo>
                  <a:close/>
                  <a:moveTo>
                    <a:pt x="2320" y="3702"/>
                  </a:moveTo>
                  <a:lnTo>
                    <a:pt x="2324" y="3703"/>
                  </a:lnTo>
                  <a:lnTo>
                    <a:pt x="2327" y="3706"/>
                  </a:lnTo>
                  <a:lnTo>
                    <a:pt x="2328" y="3710"/>
                  </a:lnTo>
                  <a:lnTo>
                    <a:pt x="2330" y="3715"/>
                  </a:lnTo>
                  <a:lnTo>
                    <a:pt x="2327" y="3719"/>
                  </a:lnTo>
                  <a:lnTo>
                    <a:pt x="2324" y="3722"/>
                  </a:lnTo>
                  <a:lnTo>
                    <a:pt x="2320" y="3724"/>
                  </a:lnTo>
                  <a:lnTo>
                    <a:pt x="2311" y="3727"/>
                  </a:lnTo>
                  <a:lnTo>
                    <a:pt x="2301" y="3729"/>
                  </a:lnTo>
                  <a:lnTo>
                    <a:pt x="2298" y="3729"/>
                  </a:lnTo>
                  <a:lnTo>
                    <a:pt x="2293" y="3729"/>
                  </a:lnTo>
                  <a:lnTo>
                    <a:pt x="2289" y="3728"/>
                  </a:lnTo>
                  <a:lnTo>
                    <a:pt x="2286" y="3725"/>
                  </a:lnTo>
                  <a:lnTo>
                    <a:pt x="2285" y="3721"/>
                  </a:lnTo>
                  <a:lnTo>
                    <a:pt x="2285" y="3716"/>
                  </a:lnTo>
                  <a:lnTo>
                    <a:pt x="2286" y="3712"/>
                  </a:lnTo>
                  <a:lnTo>
                    <a:pt x="2289" y="3709"/>
                  </a:lnTo>
                  <a:lnTo>
                    <a:pt x="2293" y="3708"/>
                  </a:lnTo>
                  <a:lnTo>
                    <a:pt x="2295" y="3706"/>
                  </a:lnTo>
                  <a:lnTo>
                    <a:pt x="2307" y="3705"/>
                  </a:lnTo>
                  <a:lnTo>
                    <a:pt x="2315" y="3702"/>
                  </a:lnTo>
                  <a:lnTo>
                    <a:pt x="2320" y="3702"/>
                  </a:lnTo>
                  <a:close/>
                  <a:moveTo>
                    <a:pt x="1410" y="3691"/>
                  </a:moveTo>
                  <a:lnTo>
                    <a:pt x="1415" y="3691"/>
                  </a:lnTo>
                  <a:lnTo>
                    <a:pt x="1419" y="3693"/>
                  </a:lnTo>
                  <a:lnTo>
                    <a:pt x="1431" y="3696"/>
                  </a:lnTo>
                  <a:lnTo>
                    <a:pt x="1436" y="3697"/>
                  </a:lnTo>
                  <a:lnTo>
                    <a:pt x="1441" y="3699"/>
                  </a:lnTo>
                  <a:lnTo>
                    <a:pt x="1444" y="3703"/>
                  </a:lnTo>
                  <a:lnTo>
                    <a:pt x="1445" y="3706"/>
                  </a:lnTo>
                  <a:lnTo>
                    <a:pt x="1445" y="3712"/>
                  </a:lnTo>
                  <a:lnTo>
                    <a:pt x="1442" y="3715"/>
                  </a:lnTo>
                  <a:lnTo>
                    <a:pt x="1439" y="3718"/>
                  </a:lnTo>
                  <a:lnTo>
                    <a:pt x="1435" y="3719"/>
                  </a:lnTo>
                  <a:lnTo>
                    <a:pt x="1431" y="3719"/>
                  </a:lnTo>
                  <a:lnTo>
                    <a:pt x="1425" y="3718"/>
                  </a:lnTo>
                  <a:lnTo>
                    <a:pt x="1415" y="3715"/>
                  </a:lnTo>
                  <a:lnTo>
                    <a:pt x="1409" y="3713"/>
                  </a:lnTo>
                  <a:lnTo>
                    <a:pt x="1404" y="3712"/>
                  </a:lnTo>
                  <a:lnTo>
                    <a:pt x="1401" y="3709"/>
                  </a:lnTo>
                  <a:lnTo>
                    <a:pt x="1400" y="3705"/>
                  </a:lnTo>
                  <a:lnTo>
                    <a:pt x="1400" y="3700"/>
                  </a:lnTo>
                  <a:lnTo>
                    <a:pt x="1401" y="3696"/>
                  </a:lnTo>
                  <a:lnTo>
                    <a:pt x="1406" y="3693"/>
                  </a:lnTo>
                  <a:lnTo>
                    <a:pt x="1410" y="3691"/>
                  </a:lnTo>
                  <a:close/>
                  <a:moveTo>
                    <a:pt x="2451" y="3665"/>
                  </a:moveTo>
                  <a:lnTo>
                    <a:pt x="2454" y="3665"/>
                  </a:lnTo>
                  <a:lnTo>
                    <a:pt x="2457" y="3667"/>
                  </a:lnTo>
                  <a:lnTo>
                    <a:pt x="2460" y="3670"/>
                  </a:lnTo>
                  <a:lnTo>
                    <a:pt x="2461" y="3672"/>
                  </a:lnTo>
                  <a:lnTo>
                    <a:pt x="2463" y="3677"/>
                  </a:lnTo>
                  <a:lnTo>
                    <a:pt x="2461" y="3681"/>
                  </a:lnTo>
                  <a:lnTo>
                    <a:pt x="2458" y="3686"/>
                  </a:lnTo>
                  <a:lnTo>
                    <a:pt x="2454" y="3687"/>
                  </a:lnTo>
                  <a:lnTo>
                    <a:pt x="2447" y="3690"/>
                  </a:lnTo>
                  <a:lnTo>
                    <a:pt x="2435" y="3693"/>
                  </a:lnTo>
                  <a:lnTo>
                    <a:pt x="2432" y="3694"/>
                  </a:lnTo>
                  <a:lnTo>
                    <a:pt x="2429" y="3694"/>
                  </a:lnTo>
                  <a:lnTo>
                    <a:pt x="2425" y="3694"/>
                  </a:lnTo>
                  <a:lnTo>
                    <a:pt x="2422" y="3693"/>
                  </a:lnTo>
                  <a:lnTo>
                    <a:pt x="2419" y="3690"/>
                  </a:lnTo>
                  <a:lnTo>
                    <a:pt x="2418" y="3687"/>
                  </a:lnTo>
                  <a:lnTo>
                    <a:pt x="2418" y="3683"/>
                  </a:lnTo>
                  <a:lnTo>
                    <a:pt x="2419" y="3678"/>
                  </a:lnTo>
                  <a:lnTo>
                    <a:pt x="2422" y="3674"/>
                  </a:lnTo>
                  <a:lnTo>
                    <a:pt x="2426" y="3672"/>
                  </a:lnTo>
                  <a:lnTo>
                    <a:pt x="2429" y="3671"/>
                  </a:lnTo>
                  <a:lnTo>
                    <a:pt x="2439" y="3668"/>
                  </a:lnTo>
                  <a:lnTo>
                    <a:pt x="2448" y="3665"/>
                  </a:lnTo>
                  <a:lnTo>
                    <a:pt x="2451" y="3665"/>
                  </a:lnTo>
                  <a:close/>
                  <a:moveTo>
                    <a:pt x="1280" y="3652"/>
                  </a:moveTo>
                  <a:lnTo>
                    <a:pt x="1283" y="3652"/>
                  </a:lnTo>
                  <a:lnTo>
                    <a:pt x="1287" y="3653"/>
                  </a:lnTo>
                  <a:lnTo>
                    <a:pt x="1299" y="3658"/>
                  </a:lnTo>
                  <a:lnTo>
                    <a:pt x="1305" y="3659"/>
                  </a:lnTo>
                  <a:lnTo>
                    <a:pt x="1308" y="3662"/>
                  </a:lnTo>
                  <a:lnTo>
                    <a:pt x="1311" y="3665"/>
                  </a:lnTo>
                  <a:lnTo>
                    <a:pt x="1312" y="3670"/>
                  </a:lnTo>
                  <a:lnTo>
                    <a:pt x="1312" y="3674"/>
                  </a:lnTo>
                  <a:lnTo>
                    <a:pt x="1309" y="3678"/>
                  </a:lnTo>
                  <a:lnTo>
                    <a:pt x="1306" y="3681"/>
                  </a:lnTo>
                  <a:lnTo>
                    <a:pt x="1302" y="3681"/>
                  </a:lnTo>
                  <a:lnTo>
                    <a:pt x="1298" y="3681"/>
                  </a:lnTo>
                  <a:lnTo>
                    <a:pt x="1292" y="3680"/>
                  </a:lnTo>
                  <a:lnTo>
                    <a:pt x="1280" y="3675"/>
                  </a:lnTo>
                  <a:lnTo>
                    <a:pt x="1276" y="3674"/>
                  </a:lnTo>
                  <a:lnTo>
                    <a:pt x="1271" y="3671"/>
                  </a:lnTo>
                  <a:lnTo>
                    <a:pt x="1269" y="3668"/>
                  </a:lnTo>
                  <a:lnTo>
                    <a:pt x="1269" y="3664"/>
                  </a:lnTo>
                  <a:lnTo>
                    <a:pt x="1269" y="3659"/>
                  </a:lnTo>
                  <a:lnTo>
                    <a:pt x="1270" y="3656"/>
                  </a:lnTo>
                  <a:lnTo>
                    <a:pt x="1273" y="3653"/>
                  </a:lnTo>
                  <a:lnTo>
                    <a:pt x="1276" y="3652"/>
                  </a:lnTo>
                  <a:lnTo>
                    <a:pt x="1280" y="3652"/>
                  </a:lnTo>
                  <a:close/>
                  <a:moveTo>
                    <a:pt x="2581" y="3618"/>
                  </a:moveTo>
                  <a:lnTo>
                    <a:pt x="2585" y="3620"/>
                  </a:lnTo>
                  <a:lnTo>
                    <a:pt x="2588" y="3623"/>
                  </a:lnTo>
                  <a:lnTo>
                    <a:pt x="2591" y="3626"/>
                  </a:lnTo>
                  <a:lnTo>
                    <a:pt x="2593" y="3630"/>
                  </a:lnTo>
                  <a:lnTo>
                    <a:pt x="2591" y="3634"/>
                  </a:lnTo>
                  <a:lnTo>
                    <a:pt x="2588" y="3639"/>
                  </a:lnTo>
                  <a:lnTo>
                    <a:pt x="2584" y="3640"/>
                  </a:lnTo>
                  <a:lnTo>
                    <a:pt x="2577" y="3643"/>
                  </a:lnTo>
                  <a:lnTo>
                    <a:pt x="2566" y="3648"/>
                  </a:lnTo>
                  <a:lnTo>
                    <a:pt x="2564" y="3649"/>
                  </a:lnTo>
                  <a:lnTo>
                    <a:pt x="2559" y="3651"/>
                  </a:lnTo>
                  <a:lnTo>
                    <a:pt x="2555" y="3649"/>
                  </a:lnTo>
                  <a:lnTo>
                    <a:pt x="2550" y="3646"/>
                  </a:lnTo>
                  <a:lnTo>
                    <a:pt x="2549" y="3642"/>
                  </a:lnTo>
                  <a:lnTo>
                    <a:pt x="2547" y="3637"/>
                  </a:lnTo>
                  <a:lnTo>
                    <a:pt x="2549" y="3633"/>
                  </a:lnTo>
                  <a:lnTo>
                    <a:pt x="2552" y="3630"/>
                  </a:lnTo>
                  <a:lnTo>
                    <a:pt x="2555" y="3627"/>
                  </a:lnTo>
                  <a:lnTo>
                    <a:pt x="2558" y="3626"/>
                  </a:lnTo>
                  <a:lnTo>
                    <a:pt x="2568" y="3623"/>
                  </a:lnTo>
                  <a:lnTo>
                    <a:pt x="2577" y="3620"/>
                  </a:lnTo>
                  <a:lnTo>
                    <a:pt x="2581" y="3618"/>
                  </a:lnTo>
                  <a:close/>
                  <a:moveTo>
                    <a:pt x="1150" y="3602"/>
                  </a:moveTo>
                  <a:lnTo>
                    <a:pt x="1156" y="3604"/>
                  </a:lnTo>
                  <a:lnTo>
                    <a:pt x="1160" y="3605"/>
                  </a:lnTo>
                  <a:lnTo>
                    <a:pt x="1171" y="3610"/>
                  </a:lnTo>
                  <a:lnTo>
                    <a:pt x="1177" y="3611"/>
                  </a:lnTo>
                  <a:lnTo>
                    <a:pt x="1179" y="3614"/>
                  </a:lnTo>
                  <a:lnTo>
                    <a:pt x="1182" y="3618"/>
                  </a:lnTo>
                  <a:lnTo>
                    <a:pt x="1184" y="3623"/>
                  </a:lnTo>
                  <a:lnTo>
                    <a:pt x="1182" y="3627"/>
                  </a:lnTo>
                  <a:lnTo>
                    <a:pt x="1179" y="3630"/>
                  </a:lnTo>
                  <a:lnTo>
                    <a:pt x="1177" y="3633"/>
                  </a:lnTo>
                  <a:lnTo>
                    <a:pt x="1172" y="3634"/>
                  </a:lnTo>
                  <a:lnTo>
                    <a:pt x="1168" y="3633"/>
                  </a:lnTo>
                  <a:lnTo>
                    <a:pt x="1162" y="3630"/>
                  </a:lnTo>
                  <a:lnTo>
                    <a:pt x="1152" y="3626"/>
                  </a:lnTo>
                  <a:lnTo>
                    <a:pt x="1146" y="3624"/>
                  </a:lnTo>
                  <a:lnTo>
                    <a:pt x="1143" y="3621"/>
                  </a:lnTo>
                  <a:lnTo>
                    <a:pt x="1140" y="3618"/>
                  </a:lnTo>
                  <a:lnTo>
                    <a:pt x="1139" y="3614"/>
                  </a:lnTo>
                  <a:lnTo>
                    <a:pt x="1140" y="3610"/>
                  </a:lnTo>
                  <a:lnTo>
                    <a:pt x="1143" y="3605"/>
                  </a:lnTo>
                  <a:lnTo>
                    <a:pt x="1146" y="3604"/>
                  </a:lnTo>
                  <a:lnTo>
                    <a:pt x="1150" y="3602"/>
                  </a:lnTo>
                  <a:close/>
                  <a:moveTo>
                    <a:pt x="2707" y="3563"/>
                  </a:moveTo>
                  <a:lnTo>
                    <a:pt x="2711" y="3563"/>
                  </a:lnTo>
                  <a:lnTo>
                    <a:pt x="2714" y="3566"/>
                  </a:lnTo>
                  <a:lnTo>
                    <a:pt x="2717" y="3569"/>
                  </a:lnTo>
                  <a:lnTo>
                    <a:pt x="2718" y="3573"/>
                  </a:lnTo>
                  <a:lnTo>
                    <a:pt x="2717" y="3577"/>
                  </a:lnTo>
                  <a:lnTo>
                    <a:pt x="2715" y="3582"/>
                  </a:lnTo>
                  <a:lnTo>
                    <a:pt x="2711" y="3585"/>
                  </a:lnTo>
                  <a:lnTo>
                    <a:pt x="2704" y="3589"/>
                  </a:lnTo>
                  <a:lnTo>
                    <a:pt x="2693" y="3594"/>
                  </a:lnTo>
                  <a:lnTo>
                    <a:pt x="2691" y="3595"/>
                  </a:lnTo>
                  <a:lnTo>
                    <a:pt x="2686" y="3595"/>
                  </a:lnTo>
                  <a:lnTo>
                    <a:pt x="2682" y="3595"/>
                  </a:lnTo>
                  <a:lnTo>
                    <a:pt x="2679" y="3592"/>
                  </a:lnTo>
                  <a:lnTo>
                    <a:pt x="2676" y="3589"/>
                  </a:lnTo>
                  <a:lnTo>
                    <a:pt x="2674" y="3585"/>
                  </a:lnTo>
                  <a:lnTo>
                    <a:pt x="2674" y="3580"/>
                  </a:lnTo>
                  <a:lnTo>
                    <a:pt x="2677" y="3576"/>
                  </a:lnTo>
                  <a:lnTo>
                    <a:pt x="2682" y="3575"/>
                  </a:lnTo>
                  <a:lnTo>
                    <a:pt x="2683" y="3573"/>
                  </a:lnTo>
                  <a:lnTo>
                    <a:pt x="2693" y="3569"/>
                  </a:lnTo>
                  <a:lnTo>
                    <a:pt x="2702" y="3564"/>
                  </a:lnTo>
                  <a:lnTo>
                    <a:pt x="2707" y="3563"/>
                  </a:lnTo>
                  <a:close/>
                  <a:moveTo>
                    <a:pt x="1028" y="3544"/>
                  </a:moveTo>
                  <a:lnTo>
                    <a:pt x="1031" y="3545"/>
                  </a:lnTo>
                  <a:lnTo>
                    <a:pt x="1038" y="3548"/>
                  </a:lnTo>
                  <a:lnTo>
                    <a:pt x="1047" y="3553"/>
                  </a:lnTo>
                  <a:lnTo>
                    <a:pt x="1051" y="3556"/>
                  </a:lnTo>
                  <a:lnTo>
                    <a:pt x="1055" y="3559"/>
                  </a:lnTo>
                  <a:lnTo>
                    <a:pt x="1057" y="3561"/>
                  </a:lnTo>
                  <a:lnTo>
                    <a:pt x="1058" y="3566"/>
                  </a:lnTo>
                  <a:lnTo>
                    <a:pt x="1057" y="3570"/>
                  </a:lnTo>
                  <a:lnTo>
                    <a:pt x="1054" y="3575"/>
                  </a:lnTo>
                  <a:lnTo>
                    <a:pt x="1050" y="3576"/>
                  </a:lnTo>
                  <a:lnTo>
                    <a:pt x="1045" y="3577"/>
                  </a:lnTo>
                  <a:lnTo>
                    <a:pt x="1041" y="3576"/>
                  </a:lnTo>
                  <a:lnTo>
                    <a:pt x="1036" y="3573"/>
                  </a:lnTo>
                  <a:lnTo>
                    <a:pt x="1026" y="3569"/>
                  </a:lnTo>
                  <a:lnTo>
                    <a:pt x="1020" y="3566"/>
                  </a:lnTo>
                  <a:lnTo>
                    <a:pt x="1017" y="3563"/>
                  </a:lnTo>
                  <a:lnTo>
                    <a:pt x="1014" y="3559"/>
                  </a:lnTo>
                  <a:lnTo>
                    <a:pt x="1014" y="3554"/>
                  </a:lnTo>
                  <a:lnTo>
                    <a:pt x="1016" y="3550"/>
                  </a:lnTo>
                  <a:lnTo>
                    <a:pt x="1019" y="3547"/>
                  </a:lnTo>
                  <a:lnTo>
                    <a:pt x="1023" y="3544"/>
                  </a:lnTo>
                  <a:lnTo>
                    <a:pt x="1028" y="3544"/>
                  </a:lnTo>
                  <a:close/>
                  <a:moveTo>
                    <a:pt x="2826" y="3497"/>
                  </a:moveTo>
                  <a:lnTo>
                    <a:pt x="2831" y="3499"/>
                  </a:lnTo>
                  <a:lnTo>
                    <a:pt x="2835" y="3500"/>
                  </a:lnTo>
                  <a:lnTo>
                    <a:pt x="2838" y="3503"/>
                  </a:lnTo>
                  <a:lnTo>
                    <a:pt x="2839" y="3507"/>
                  </a:lnTo>
                  <a:lnTo>
                    <a:pt x="2839" y="3510"/>
                  </a:lnTo>
                  <a:lnTo>
                    <a:pt x="2838" y="3513"/>
                  </a:lnTo>
                  <a:lnTo>
                    <a:pt x="2837" y="3516"/>
                  </a:lnTo>
                  <a:lnTo>
                    <a:pt x="2834" y="3519"/>
                  </a:lnTo>
                  <a:lnTo>
                    <a:pt x="2825" y="3525"/>
                  </a:lnTo>
                  <a:lnTo>
                    <a:pt x="2815" y="3531"/>
                  </a:lnTo>
                  <a:lnTo>
                    <a:pt x="2813" y="3531"/>
                  </a:lnTo>
                  <a:lnTo>
                    <a:pt x="2809" y="3532"/>
                  </a:lnTo>
                  <a:lnTo>
                    <a:pt x="2804" y="3532"/>
                  </a:lnTo>
                  <a:lnTo>
                    <a:pt x="2802" y="3529"/>
                  </a:lnTo>
                  <a:lnTo>
                    <a:pt x="2799" y="3526"/>
                  </a:lnTo>
                  <a:lnTo>
                    <a:pt x="2797" y="3522"/>
                  </a:lnTo>
                  <a:lnTo>
                    <a:pt x="2797" y="3518"/>
                  </a:lnTo>
                  <a:lnTo>
                    <a:pt x="2799" y="3513"/>
                  </a:lnTo>
                  <a:lnTo>
                    <a:pt x="2803" y="3510"/>
                  </a:lnTo>
                  <a:lnTo>
                    <a:pt x="2803" y="3510"/>
                  </a:lnTo>
                  <a:lnTo>
                    <a:pt x="2813" y="3504"/>
                  </a:lnTo>
                  <a:lnTo>
                    <a:pt x="2822" y="3499"/>
                  </a:lnTo>
                  <a:lnTo>
                    <a:pt x="2826" y="3497"/>
                  </a:lnTo>
                  <a:close/>
                  <a:moveTo>
                    <a:pt x="908" y="3475"/>
                  </a:moveTo>
                  <a:lnTo>
                    <a:pt x="912" y="3477"/>
                  </a:lnTo>
                  <a:lnTo>
                    <a:pt x="920" y="3483"/>
                  </a:lnTo>
                  <a:lnTo>
                    <a:pt x="930" y="3488"/>
                  </a:lnTo>
                  <a:lnTo>
                    <a:pt x="931" y="3490"/>
                  </a:lnTo>
                  <a:lnTo>
                    <a:pt x="934" y="3493"/>
                  </a:lnTo>
                  <a:lnTo>
                    <a:pt x="937" y="3496"/>
                  </a:lnTo>
                  <a:lnTo>
                    <a:pt x="937" y="3500"/>
                  </a:lnTo>
                  <a:lnTo>
                    <a:pt x="936" y="3504"/>
                  </a:lnTo>
                  <a:lnTo>
                    <a:pt x="933" y="3509"/>
                  </a:lnTo>
                  <a:lnTo>
                    <a:pt x="928" y="3510"/>
                  </a:lnTo>
                  <a:lnTo>
                    <a:pt x="924" y="3510"/>
                  </a:lnTo>
                  <a:lnTo>
                    <a:pt x="920" y="3509"/>
                  </a:lnTo>
                  <a:lnTo>
                    <a:pt x="917" y="3507"/>
                  </a:lnTo>
                  <a:lnTo>
                    <a:pt x="908" y="3502"/>
                  </a:lnTo>
                  <a:lnTo>
                    <a:pt x="901" y="3497"/>
                  </a:lnTo>
                  <a:lnTo>
                    <a:pt x="896" y="3494"/>
                  </a:lnTo>
                  <a:lnTo>
                    <a:pt x="895" y="3490"/>
                  </a:lnTo>
                  <a:lnTo>
                    <a:pt x="895" y="3485"/>
                  </a:lnTo>
                  <a:lnTo>
                    <a:pt x="896" y="3481"/>
                  </a:lnTo>
                  <a:lnTo>
                    <a:pt x="899" y="3478"/>
                  </a:lnTo>
                  <a:lnTo>
                    <a:pt x="904" y="3477"/>
                  </a:lnTo>
                  <a:lnTo>
                    <a:pt x="908" y="3475"/>
                  </a:lnTo>
                  <a:close/>
                  <a:moveTo>
                    <a:pt x="2946" y="3424"/>
                  </a:moveTo>
                  <a:lnTo>
                    <a:pt x="2950" y="3426"/>
                  </a:lnTo>
                  <a:lnTo>
                    <a:pt x="2955" y="3428"/>
                  </a:lnTo>
                  <a:lnTo>
                    <a:pt x="2956" y="3433"/>
                  </a:lnTo>
                  <a:lnTo>
                    <a:pt x="2956" y="3437"/>
                  </a:lnTo>
                  <a:lnTo>
                    <a:pt x="2955" y="3442"/>
                  </a:lnTo>
                  <a:lnTo>
                    <a:pt x="2952" y="3445"/>
                  </a:lnTo>
                  <a:lnTo>
                    <a:pt x="2949" y="3446"/>
                  </a:lnTo>
                  <a:lnTo>
                    <a:pt x="2940" y="3452"/>
                  </a:lnTo>
                  <a:lnTo>
                    <a:pt x="2931" y="3458"/>
                  </a:lnTo>
                  <a:lnTo>
                    <a:pt x="2927" y="3459"/>
                  </a:lnTo>
                  <a:lnTo>
                    <a:pt x="2923" y="3459"/>
                  </a:lnTo>
                  <a:lnTo>
                    <a:pt x="2920" y="3458"/>
                  </a:lnTo>
                  <a:lnTo>
                    <a:pt x="2915" y="3455"/>
                  </a:lnTo>
                  <a:lnTo>
                    <a:pt x="2914" y="3450"/>
                  </a:lnTo>
                  <a:lnTo>
                    <a:pt x="2914" y="3446"/>
                  </a:lnTo>
                  <a:lnTo>
                    <a:pt x="2915" y="3442"/>
                  </a:lnTo>
                  <a:lnTo>
                    <a:pt x="2920" y="3439"/>
                  </a:lnTo>
                  <a:lnTo>
                    <a:pt x="2927" y="3433"/>
                  </a:lnTo>
                  <a:lnTo>
                    <a:pt x="2937" y="3427"/>
                  </a:lnTo>
                  <a:lnTo>
                    <a:pt x="2939" y="3426"/>
                  </a:lnTo>
                  <a:lnTo>
                    <a:pt x="2942" y="3424"/>
                  </a:lnTo>
                  <a:lnTo>
                    <a:pt x="2946" y="3424"/>
                  </a:lnTo>
                  <a:close/>
                  <a:moveTo>
                    <a:pt x="790" y="3399"/>
                  </a:moveTo>
                  <a:lnTo>
                    <a:pt x="794" y="3399"/>
                  </a:lnTo>
                  <a:lnTo>
                    <a:pt x="798" y="3401"/>
                  </a:lnTo>
                  <a:lnTo>
                    <a:pt x="807" y="3408"/>
                  </a:lnTo>
                  <a:lnTo>
                    <a:pt x="816" y="3414"/>
                  </a:lnTo>
                  <a:lnTo>
                    <a:pt x="816" y="3414"/>
                  </a:lnTo>
                  <a:lnTo>
                    <a:pt x="820" y="3418"/>
                  </a:lnTo>
                  <a:lnTo>
                    <a:pt x="822" y="3423"/>
                  </a:lnTo>
                  <a:lnTo>
                    <a:pt x="822" y="3427"/>
                  </a:lnTo>
                  <a:lnTo>
                    <a:pt x="819" y="3430"/>
                  </a:lnTo>
                  <a:lnTo>
                    <a:pt x="816" y="3434"/>
                  </a:lnTo>
                  <a:lnTo>
                    <a:pt x="812" y="3436"/>
                  </a:lnTo>
                  <a:lnTo>
                    <a:pt x="807" y="3436"/>
                  </a:lnTo>
                  <a:lnTo>
                    <a:pt x="803" y="3433"/>
                  </a:lnTo>
                  <a:lnTo>
                    <a:pt x="803" y="3433"/>
                  </a:lnTo>
                  <a:lnTo>
                    <a:pt x="794" y="3427"/>
                  </a:lnTo>
                  <a:lnTo>
                    <a:pt x="784" y="3420"/>
                  </a:lnTo>
                  <a:lnTo>
                    <a:pt x="781" y="3417"/>
                  </a:lnTo>
                  <a:lnTo>
                    <a:pt x="779" y="3412"/>
                  </a:lnTo>
                  <a:lnTo>
                    <a:pt x="779" y="3408"/>
                  </a:lnTo>
                  <a:lnTo>
                    <a:pt x="782" y="3404"/>
                  </a:lnTo>
                  <a:lnTo>
                    <a:pt x="785" y="3401"/>
                  </a:lnTo>
                  <a:lnTo>
                    <a:pt x="790" y="3399"/>
                  </a:lnTo>
                  <a:close/>
                  <a:moveTo>
                    <a:pt x="3057" y="3342"/>
                  </a:moveTo>
                  <a:lnTo>
                    <a:pt x="3061" y="3344"/>
                  </a:lnTo>
                  <a:lnTo>
                    <a:pt x="3064" y="3347"/>
                  </a:lnTo>
                  <a:lnTo>
                    <a:pt x="3066" y="3350"/>
                  </a:lnTo>
                  <a:lnTo>
                    <a:pt x="3067" y="3354"/>
                  </a:lnTo>
                  <a:lnTo>
                    <a:pt x="3066" y="3358"/>
                  </a:lnTo>
                  <a:lnTo>
                    <a:pt x="3063" y="3363"/>
                  </a:lnTo>
                  <a:lnTo>
                    <a:pt x="3058" y="3366"/>
                  </a:lnTo>
                  <a:lnTo>
                    <a:pt x="3050" y="3372"/>
                  </a:lnTo>
                  <a:lnTo>
                    <a:pt x="3044" y="3376"/>
                  </a:lnTo>
                  <a:lnTo>
                    <a:pt x="3039" y="3379"/>
                  </a:lnTo>
                  <a:lnTo>
                    <a:pt x="3035" y="3379"/>
                  </a:lnTo>
                  <a:lnTo>
                    <a:pt x="3031" y="3377"/>
                  </a:lnTo>
                  <a:lnTo>
                    <a:pt x="3028" y="3374"/>
                  </a:lnTo>
                  <a:lnTo>
                    <a:pt x="3026" y="3370"/>
                  </a:lnTo>
                  <a:lnTo>
                    <a:pt x="3026" y="3366"/>
                  </a:lnTo>
                  <a:lnTo>
                    <a:pt x="3028" y="3363"/>
                  </a:lnTo>
                  <a:lnTo>
                    <a:pt x="3031" y="3358"/>
                  </a:lnTo>
                  <a:lnTo>
                    <a:pt x="3035" y="3354"/>
                  </a:lnTo>
                  <a:lnTo>
                    <a:pt x="3044" y="3347"/>
                  </a:lnTo>
                  <a:lnTo>
                    <a:pt x="3048" y="3345"/>
                  </a:lnTo>
                  <a:lnTo>
                    <a:pt x="3053" y="3342"/>
                  </a:lnTo>
                  <a:lnTo>
                    <a:pt x="3057" y="3342"/>
                  </a:lnTo>
                  <a:close/>
                  <a:moveTo>
                    <a:pt x="682" y="3315"/>
                  </a:moveTo>
                  <a:lnTo>
                    <a:pt x="686" y="3315"/>
                  </a:lnTo>
                  <a:lnTo>
                    <a:pt x="690" y="3317"/>
                  </a:lnTo>
                  <a:lnTo>
                    <a:pt x="692" y="3319"/>
                  </a:lnTo>
                  <a:lnTo>
                    <a:pt x="701" y="3326"/>
                  </a:lnTo>
                  <a:lnTo>
                    <a:pt x="708" y="3332"/>
                  </a:lnTo>
                  <a:lnTo>
                    <a:pt x="711" y="3335"/>
                  </a:lnTo>
                  <a:lnTo>
                    <a:pt x="712" y="3339"/>
                  </a:lnTo>
                  <a:lnTo>
                    <a:pt x="711" y="3344"/>
                  </a:lnTo>
                  <a:lnTo>
                    <a:pt x="709" y="3348"/>
                  </a:lnTo>
                  <a:lnTo>
                    <a:pt x="705" y="3351"/>
                  </a:lnTo>
                  <a:lnTo>
                    <a:pt x="701" y="3353"/>
                  </a:lnTo>
                  <a:lnTo>
                    <a:pt x="696" y="3353"/>
                  </a:lnTo>
                  <a:lnTo>
                    <a:pt x="693" y="3350"/>
                  </a:lnTo>
                  <a:lnTo>
                    <a:pt x="686" y="3344"/>
                  </a:lnTo>
                  <a:lnTo>
                    <a:pt x="677" y="3336"/>
                  </a:lnTo>
                  <a:lnTo>
                    <a:pt x="676" y="3335"/>
                  </a:lnTo>
                  <a:lnTo>
                    <a:pt x="673" y="3332"/>
                  </a:lnTo>
                  <a:lnTo>
                    <a:pt x="671" y="3328"/>
                  </a:lnTo>
                  <a:lnTo>
                    <a:pt x="671" y="3323"/>
                  </a:lnTo>
                  <a:lnTo>
                    <a:pt x="674" y="3319"/>
                  </a:lnTo>
                  <a:lnTo>
                    <a:pt x="677" y="3316"/>
                  </a:lnTo>
                  <a:lnTo>
                    <a:pt x="682" y="3315"/>
                  </a:lnTo>
                  <a:close/>
                  <a:moveTo>
                    <a:pt x="3158" y="3252"/>
                  </a:moveTo>
                  <a:lnTo>
                    <a:pt x="3162" y="3252"/>
                  </a:lnTo>
                  <a:lnTo>
                    <a:pt x="3165" y="3253"/>
                  </a:lnTo>
                  <a:lnTo>
                    <a:pt x="3168" y="3256"/>
                  </a:lnTo>
                  <a:lnTo>
                    <a:pt x="3171" y="3259"/>
                  </a:lnTo>
                  <a:lnTo>
                    <a:pt x="3171" y="3263"/>
                  </a:lnTo>
                  <a:lnTo>
                    <a:pt x="3169" y="3268"/>
                  </a:lnTo>
                  <a:lnTo>
                    <a:pt x="3168" y="3272"/>
                  </a:lnTo>
                  <a:lnTo>
                    <a:pt x="3162" y="3277"/>
                  </a:lnTo>
                  <a:lnTo>
                    <a:pt x="3153" y="3284"/>
                  </a:lnTo>
                  <a:lnTo>
                    <a:pt x="3150" y="3287"/>
                  </a:lnTo>
                  <a:lnTo>
                    <a:pt x="3146" y="3290"/>
                  </a:lnTo>
                  <a:lnTo>
                    <a:pt x="3142" y="3290"/>
                  </a:lnTo>
                  <a:lnTo>
                    <a:pt x="3137" y="3290"/>
                  </a:lnTo>
                  <a:lnTo>
                    <a:pt x="3134" y="3287"/>
                  </a:lnTo>
                  <a:lnTo>
                    <a:pt x="3131" y="3282"/>
                  </a:lnTo>
                  <a:lnTo>
                    <a:pt x="3131" y="3278"/>
                  </a:lnTo>
                  <a:lnTo>
                    <a:pt x="3133" y="3274"/>
                  </a:lnTo>
                  <a:lnTo>
                    <a:pt x="3134" y="3271"/>
                  </a:lnTo>
                  <a:lnTo>
                    <a:pt x="3139" y="3268"/>
                  </a:lnTo>
                  <a:lnTo>
                    <a:pt x="3146" y="3260"/>
                  </a:lnTo>
                  <a:lnTo>
                    <a:pt x="3152" y="3255"/>
                  </a:lnTo>
                  <a:lnTo>
                    <a:pt x="3155" y="3253"/>
                  </a:lnTo>
                  <a:lnTo>
                    <a:pt x="3158" y="3252"/>
                  </a:lnTo>
                  <a:close/>
                  <a:moveTo>
                    <a:pt x="581" y="3222"/>
                  </a:moveTo>
                  <a:lnTo>
                    <a:pt x="584" y="3222"/>
                  </a:lnTo>
                  <a:lnTo>
                    <a:pt x="588" y="3225"/>
                  </a:lnTo>
                  <a:lnTo>
                    <a:pt x="591" y="3230"/>
                  </a:lnTo>
                  <a:lnTo>
                    <a:pt x="600" y="3237"/>
                  </a:lnTo>
                  <a:lnTo>
                    <a:pt x="604" y="3241"/>
                  </a:lnTo>
                  <a:lnTo>
                    <a:pt x="607" y="3246"/>
                  </a:lnTo>
                  <a:lnTo>
                    <a:pt x="609" y="3250"/>
                  </a:lnTo>
                  <a:lnTo>
                    <a:pt x="607" y="3253"/>
                  </a:lnTo>
                  <a:lnTo>
                    <a:pt x="606" y="3258"/>
                  </a:lnTo>
                  <a:lnTo>
                    <a:pt x="601" y="3260"/>
                  </a:lnTo>
                  <a:lnTo>
                    <a:pt x="597" y="3262"/>
                  </a:lnTo>
                  <a:lnTo>
                    <a:pt x="593" y="3260"/>
                  </a:lnTo>
                  <a:lnTo>
                    <a:pt x="588" y="3258"/>
                  </a:lnTo>
                  <a:lnTo>
                    <a:pt x="584" y="3253"/>
                  </a:lnTo>
                  <a:lnTo>
                    <a:pt x="576" y="3246"/>
                  </a:lnTo>
                  <a:lnTo>
                    <a:pt x="572" y="3241"/>
                  </a:lnTo>
                  <a:lnTo>
                    <a:pt x="571" y="3239"/>
                  </a:lnTo>
                  <a:lnTo>
                    <a:pt x="569" y="3236"/>
                  </a:lnTo>
                  <a:lnTo>
                    <a:pt x="569" y="3233"/>
                  </a:lnTo>
                  <a:lnTo>
                    <a:pt x="569" y="3228"/>
                  </a:lnTo>
                  <a:lnTo>
                    <a:pt x="572" y="3225"/>
                  </a:lnTo>
                  <a:lnTo>
                    <a:pt x="575" y="3224"/>
                  </a:lnTo>
                  <a:lnTo>
                    <a:pt x="581" y="3222"/>
                  </a:lnTo>
                  <a:close/>
                  <a:moveTo>
                    <a:pt x="3258" y="3154"/>
                  </a:moveTo>
                  <a:lnTo>
                    <a:pt x="3261" y="3155"/>
                  </a:lnTo>
                  <a:lnTo>
                    <a:pt x="3264" y="3157"/>
                  </a:lnTo>
                  <a:lnTo>
                    <a:pt x="3267" y="3160"/>
                  </a:lnTo>
                  <a:lnTo>
                    <a:pt x="3269" y="3164"/>
                  </a:lnTo>
                  <a:lnTo>
                    <a:pt x="3269" y="3167"/>
                  </a:lnTo>
                  <a:lnTo>
                    <a:pt x="3267" y="3171"/>
                  </a:lnTo>
                  <a:lnTo>
                    <a:pt x="3266" y="3174"/>
                  </a:lnTo>
                  <a:lnTo>
                    <a:pt x="3258" y="3182"/>
                  </a:lnTo>
                  <a:lnTo>
                    <a:pt x="3251" y="3189"/>
                  </a:lnTo>
                  <a:lnTo>
                    <a:pt x="3250" y="3190"/>
                  </a:lnTo>
                  <a:lnTo>
                    <a:pt x="3247" y="3193"/>
                  </a:lnTo>
                  <a:lnTo>
                    <a:pt x="3242" y="3195"/>
                  </a:lnTo>
                  <a:lnTo>
                    <a:pt x="3238" y="3193"/>
                  </a:lnTo>
                  <a:lnTo>
                    <a:pt x="3234" y="3190"/>
                  </a:lnTo>
                  <a:lnTo>
                    <a:pt x="3231" y="3187"/>
                  </a:lnTo>
                  <a:lnTo>
                    <a:pt x="3231" y="3183"/>
                  </a:lnTo>
                  <a:lnTo>
                    <a:pt x="3231" y="3179"/>
                  </a:lnTo>
                  <a:lnTo>
                    <a:pt x="3234" y="3174"/>
                  </a:lnTo>
                  <a:lnTo>
                    <a:pt x="3234" y="3173"/>
                  </a:lnTo>
                  <a:lnTo>
                    <a:pt x="3241" y="3166"/>
                  </a:lnTo>
                  <a:lnTo>
                    <a:pt x="3248" y="3158"/>
                  </a:lnTo>
                  <a:lnTo>
                    <a:pt x="3251" y="3155"/>
                  </a:lnTo>
                  <a:lnTo>
                    <a:pt x="3256" y="3155"/>
                  </a:lnTo>
                  <a:lnTo>
                    <a:pt x="3258" y="3154"/>
                  </a:lnTo>
                  <a:close/>
                  <a:moveTo>
                    <a:pt x="486" y="3123"/>
                  </a:moveTo>
                  <a:lnTo>
                    <a:pt x="490" y="3125"/>
                  </a:lnTo>
                  <a:lnTo>
                    <a:pt x="493" y="3128"/>
                  </a:lnTo>
                  <a:lnTo>
                    <a:pt x="499" y="3133"/>
                  </a:lnTo>
                  <a:lnTo>
                    <a:pt x="506" y="3141"/>
                  </a:lnTo>
                  <a:lnTo>
                    <a:pt x="508" y="3144"/>
                  </a:lnTo>
                  <a:lnTo>
                    <a:pt x="511" y="3148"/>
                  </a:lnTo>
                  <a:lnTo>
                    <a:pt x="512" y="3152"/>
                  </a:lnTo>
                  <a:lnTo>
                    <a:pt x="511" y="3157"/>
                  </a:lnTo>
                  <a:lnTo>
                    <a:pt x="508" y="3160"/>
                  </a:lnTo>
                  <a:lnTo>
                    <a:pt x="503" y="3163"/>
                  </a:lnTo>
                  <a:lnTo>
                    <a:pt x="499" y="3163"/>
                  </a:lnTo>
                  <a:lnTo>
                    <a:pt x="495" y="3161"/>
                  </a:lnTo>
                  <a:lnTo>
                    <a:pt x="492" y="3158"/>
                  </a:lnTo>
                  <a:lnTo>
                    <a:pt x="489" y="3157"/>
                  </a:lnTo>
                  <a:lnTo>
                    <a:pt x="482" y="3148"/>
                  </a:lnTo>
                  <a:lnTo>
                    <a:pt x="476" y="3142"/>
                  </a:lnTo>
                  <a:lnTo>
                    <a:pt x="474" y="3138"/>
                  </a:lnTo>
                  <a:lnTo>
                    <a:pt x="473" y="3133"/>
                  </a:lnTo>
                  <a:lnTo>
                    <a:pt x="474" y="3129"/>
                  </a:lnTo>
                  <a:lnTo>
                    <a:pt x="477" y="3126"/>
                  </a:lnTo>
                  <a:lnTo>
                    <a:pt x="482" y="3123"/>
                  </a:lnTo>
                  <a:lnTo>
                    <a:pt x="486" y="3123"/>
                  </a:lnTo>
                  <a:close/>
                  <a:moveTo>
                    <a:pt x="3346" y="3050"/>
                  </a:moveTo>
                  <a:lnTo>
                    <a:pt x="3350" y="3050"/>
                  </a:lnTo>
                  <a:lnTo>
                    <a:pt x="3355" y="3053"/>
                  </a:lnTo>
                  <a:lnTo>
                    <a:pt x="3358" y="3056"/>
                  </a:lnTo>
                  <a:lnTo>
                    <a:pt x="3359" y="3060"/>
                  </a:lnTo>
                  <a:lnTo>
                    <a:pt x="3358" y="3065"/>
                  </a:lnTo>
                  <a:lnTo>
                    <a:pt x="3356" y="3069"/>
                  </a:lnTo>
                  <a:lnTo>
                    <a:pt x="3355" y="3071"/>
                  </a:lnTo>
                  <a:lnTo>
                    <a:pt x="3348" y="3079"/>
                  </a:lnTo>
                  <a:lnTo>
                    <a:pt x="3342" y="3087"/>
                  </a:lnTo>
                  <a:lnTo>
                    <a:pt x="3339" y="3090"/>
                  </a:lnTo>
                  <a:lnTo>
                    <a:pt x="3336" y="3091"/>
                  </a:lnTo>
                  <a:lnTo>
                    <a:pt x="3333" y="3091"/>
                  </a:lnTo>
                  <a:lnTo>
                    <a:pt x="3329" y="3090"/>
                  </a:lnTo>
                  <a:lnTo>
                    <a:pt x="3326" y="3088"/>
                  </a:lnTo>
                  <a:lnTo>
                    <a:pt x="3323" y="3085"/>
                  </a:lnTo>
                  <a:lnTo>
                    <a:pt x="3321" y="3081"/>
                  </a:lnTo>
                  <a:lnTo>
                    <a:pt x="3321" y="3076"/>
                  </a:lnTo>
                  <a:lnTo>
                    <a:pt x="3324" y="3072"/>
                  </a:lnTo>
                  <a:lnTo>
                    <a:pt x="3330" y="3065"/>
                  </a:lnTo>
                  <a:lnTo>
                    <a:pt x="3337" y="3056"/>
                  </a:lnTo>
                  <a:lnTo>
                    <a:pt x="3339" y="3054"/>
                  </a:lnTo>
                  <a:lnTo>
                    <a:pt x="3342" y="3052"/>
                  </a:lnTo>
                  <a:lnTo>
                    <a:pt x="3346" y="3050"/>
                  </a:lnTo>
                  <a:close/>
                  <a:moveTo>
                    <a:pt x="398" y="3016"/>
                  </a:moveTo>
                  <a:lnTo>
                    <a:pt x="403" y="3018"/>
                  </a:lnTo>
                  <a:lnTo>
                    <a:pt x="406" y="3021"/>
                  </a:lnTo>
                  <a:lnTo>
                    <a:pt x="413" y="3030"/>
                  </a:lnTo>
                  <a:lnTo>
                    <a:pt x="420" y="3038"/>
                  </a:lnTo>
                  <a:lnTo>
                    <a:pt x="420" y="3038"/>
                  </a:lnTo>
                  <a:lnTo>
                    <a:pt x="422" y="3043"/>
                  </a:lnTo>
                  <a:lnTo>
                    <a:pt x="423" y="3047"/>
                  </a:lnTo>
                  <a:lnTo>
                    <a:pt x="422" y="3052"/>
                  </a:lnTo>
                  <a:lnTo>
                    <a:pt x="419" y="3056"/>
                  </a:lnTo>
                  <a:lnTo>
                    <a:pt x="414" y="3057"/>
                  </a:lnTo>
                  <a:lnTo>
                    <a:pt x="410" y="3057"/>
                  </a:lnTo>
                  <a:lnTo>
                    <a:pt x="406" y="3056"/>
                  </a:lnTo>
                  <a:lnTo>
                    <a:pt x="403" y="3053"/>
                  </a:lnTo>
                  <a:lnTo>
                    <a:pt x="401" y="3053"/>
                  </a:lnTo>
                  <a:lnTo>
                    <a:pt x="394" y="3044"/>
                  </a:lnTo>
                  <a:lnTo>
                    <a:pt x="388" y="3035"/>
                  </a:lnTo>
                  <a:lnTo>
                    <a:pt x="387" y="3033"/>
                  </a:lnTo>
                  <a:lnTo>
                    <a:pt x="385" y="3028"/>
                  </a:lnTo>
                  <a:lnTo>
                    <a:pt x="385" y="3025"/>
                  </a:lnTo>
                  <a:lnTo>
                    <a:pt x="388" y="3022"/>
                  </a:lnTo>
                  <a:lnTo>
                    <a:pt x="390" y="3019"/>
                  </a:lnTo>
                  <a:lnTo>
                    <a:pt x="394" y="3016"/>
                  </a:lnTo>
                  <a:lnTo>
                    <a:pt x="398" y="3016"/>
                  </a:lnTo>
                  <a:close/>
                  <a:moveTo>
                    <a:pt x="3429" y="2939"/>
                  </a:moveTo>
                  <a:lnTo>
                    <a:pt x="3434" y="2941"/>
                  </a:lnTo>
                  <a:lnTo>
                    <a:pt x="3437" y="2942"/>
                  </a:lnTo>
                  <a:lnTo>
                    <a:pt x="3440" y="2943"/>
                  </a:lnTo>
                  <a:lnTo>
                    <a:pt x="3441" y="2948"/>
                  </a:lnTo>
                  <a:lnTo>
                    <a:pt x="3441" y="2951"/>
                  </a:lnTo>
                  <a:lnTo>
                    <a:pt x="3441" y="2954"/>
                  </a:lnTo>
                  <a:lnTo>
                    <a:pt x="3440" y="2958"/>
                  </a:lnTo>
                  <a:lnTo>
                    <a:pt x="3437" y="2961"/>
                  </a:lnTo>
                  <a:lnTo>
                    <a:pt x="3429" y="2971"/>
                  </a:lnTo>
                  <a:lnTo>
                    <a:pt x="3426" y="2977"/>
                  </a:lnTo>
                  <a:lnTo>
                    <a:pt x="3422" y="2980"/>
                  </a:lnTo>
                  <a:lnTo>
                    <a:pt x="3419" y="2981"/>
                  </a:lnTo>
                  <a:lnTo>
                    <a:pt x="3415" y="2981"/>
                  </a:lnTo>
                  <a:lnTo>
                    <a:pt x="3410" y="2980"/>
                  </a:lnTo>
                  <a:lnTo>
                    <a:pt x="3407" y="2976"/>
                  </a:lnTo>
                  <a:lnTo>
                    <a:pt x="3404" y="2973"/>
                  </a:lnTo>
                  <a:lnTo>
                    <a:pt x="3406" y="2968"/>
                  </a:lnTo>
                  <a:lnTo>
                    <a:pt x="3407" y="2964"/>
                  </a:lnTo>
                  <a:lnTo>
                    <a:pt x="3412" y="2957"/>
                  </a:lnTo>
                  <a:lnTo>
                    <a:pt x="3418" y="2948"/>
                  </a:lnTo>
                  <a:lnTo>
                    <a:pt x="3421" y="2945"/>
                  </a:lnTo>
                  <a:lnTo>
                    <a:pt x="3423" y="2942"/>
                  </a:lnTo>
                  <a:lnTo>
                    <a:pt x="3426" y="2941"/>
                  </a:lnTo>
                  <a:lnTo>
                    <a:pt x="3429" y="2939"/>
                  </a:lnTo>
                  <a:close/>
                  <a:moveTo>
                    <a:pt x="320" y="2904"/>
                  </a:moveTo>
                  <a:lnTo>
                    <a:pt x="324" y="2905"/>
                  </a:lnTo>
                  <a:lnTo>
                    <a:pt x="327" y="2910"/>
                  </a:lnTo>
                  <a:lnTo>
                    <a:pt x="328" y="2911"/>
                  </a:lnTo>
                  <a:lnTo>
                    <a:pt x="334" y="2920"/>
                  </a:lnTo>
                  <a:lnTo>
                    <a:pt x="340" y="2929"/>
                  </a:lnTo>
                  <a:lnTo>
                    <a:pt x="341" y="2933"/>
                  </a:lnTo>
                  <a:lnTo>
                    <a:pt x="341" y="2938"/>
                  </a:lnTo>
                  <a:lnTo>
                    <a:pt x="340" y="2941"/>
                  </a:lnTo>
                  <a:lnTo>
                    <a:pt x="336" y="2943"/>
                  </a:lnTo>
                  <a:lnTo>
                    <a:pt x="333" y="2946"/>
                  </a:lnTo>
                  <a:lnTo>
                    <a:pt x="328" y="2946"/>
                  </a:lnTo>
                  <a:lnTo>
                    <a:pt x="324" y="2945"/>
                  </a:lnTo>
                  <a:lnTo>
                    <a:pt x="320" y="2941"/>
                  </a:lnTo>
                  <a:lnTo>
                    <a:pt x="315" y="2933"/>
                  </a:lnTo>
                  <a:lnTo>
                    <a:pt x="308" y="2923"/>
                  </a:lnTo>
                  <a:lnTo>
                    <a:pt x="308" y="2922"/>
                  </a:lnTo>
                  <a:lnTo>
                    <a:pt x="306" y="2917"/>
                  </a:lnTo>
                  <a:lnTo>
                    <a:pt x="306" y="2913"/>
                  </a:lnTo>
                  <a:lnTo>
                    <a:pt x="308" y="2910"/>
                  </a:lnTo>
                  <a:lnTo>
                    <a:pt x="311" y="2907"/>
                  </a:lnTo>
                  <a:lnTo>
                    <a:pt x="315" y="2904"/>
                  </a:lnTo>
                  <a:lnTo>
                    <a:pt x="320" y="2904"/>
                  </a:lnTo>
                  <a:close/>
                  <a:moveTo>
                    <a:pt x="3505" y="2824"/>
                  </a:moveTo>
                  <a:lnTo>
                    <a:pt x="3510" y="2825"/>
                  </a:lnTo>
                  <a:lnTo>
                    <a:pt x="3513" y="2828"/>
                  </a:lnTo>
                  <a:lnTo>
                    <a:pt x="3515" y="2832"/>
                  </a:lnTo>
                  <a:lnTo>
                    <a:pt x="3515" y="2837"/>
                  </a:lnTo>
                  <a:lnTo>
                    <a:pt x="3514" y="2841"/>
                  </a:lnTo>
                  <a:lnTo>
                    <a:pt x="3510" y="2847"/>
                  </a:lnTo>
                  <a:lnTo>
                    <a:pt x="3504" y="2856"/>
                  </a:lnTo>
                  <a:lnTo>
                    <a:pt x="3502" y="2860"/>
                  </a:lnTo>
                  <a:lnTo>
                    <a:pt x="3499" y="2865"/>
                  </a:lnTo>
                  <a:lnTo>
                    <a:pt x="3495" y="2866"/>
                  </a:lnTo>
                  <a:lnTo>
                    <a:pt x="3491" y="2866"/>
                  </a:lnTo>
                  <a:lnTo>
                    <a:pt x="3486" y="2865"/>
                  </a:lnTo>
                  <a:lnTo>
                    <a:pt x="3483" y="2862"/>
                  </a:lnTo>
                  <a:lnTo>
                    <a:pt x="3480" y="2857"/>
                  </a:lnTo>
                  <a:lnTo>
                    <a:pt x="3480" y="2853"/>
                  </a:lnTo>
                  <a:lnTo>
                    <a:pt x="3482" y="2848"/>
                  </a:lnTo>
                  <a:lnTo>
                    <a:pt x="3485" y="2844"/>
                  </a:lnTo>
                  <a:lnTo>
                    <a:pt x="3491" y="2835"/>
                  </a:lnTo>
                  <a:lnTo>
                    <a:pt x="3494" y="2829"/>
                  </a:lnTo>
                  <a:lnTo>
                    <a:pt x="3496" y="2825"/>
                  </a:lnTo>
                  <a:lnTo>
                    <a:pt x="3501" y="2824"/>
                  </a:lnTo>
                  <a:lnTo>
                    <a:pt x="3505" y="2824"/>
                  </a:lnTo>
                  <a:close/>
                  <a:moveTo>
                    <a:pt x="245" y="2786"/>
                  </a:moveTo>
                  <a:lnTo>
                    <a:pt x="249" y="2787"/>
                  </a:lnTo>
                  <a:lnTo>
                    <a:pt x="252" y="2789"/>
                  </a:lnTo>
                  <a:lnTo>
                    <a:pt x="257" y="2792"/>
                  </a:lnTo>
                  <a:lnTo>
                    <a:pt x="258" y="2796"/>
                  </a:lnTo>
                  <a:lnTo>
                    <a:pt x="264" y="2806"/>
                  </a:lnTo>
                  <a:lnTo>
                    <a:pt x="267" y="2812"/>
                  </a:lnTo>
                  <a:lnTo>
                    <a:pt x="268" y="2815"/>
                  </a:lnTo>
                  <a:lnTo>
                    <a:pt x="268" y="2819"/>
                  </a:lnTo>
                  <a:lnTo>
                    <a:pt x="267" y="2822"/>
                  </a:lnTo>
                  <a:lnTo>
                    <a:pt x="265" y="2825"/>
                  </a:lnTo>
                  <a:lnTo>
                    <a:pt x="263" y="2828"/>
                  </a:lnTo>
                  <a:lnTo>
                    <a:pt x="260" y="2829"/>
                  </a:lnTo>
                  <a:lnTo>
                    <a:pt x="255" y="2829"/>
                  </a:lnTo>
                  <a:lnTo>
                    <a:pt x="252" y="2828"/>
                  </a:lnTo>
                  <a:lnTo>
                    <a:pt x="249" y="2827"/>
                  </a:lnTo>
                  <a:lnTo>
                    <a:pt x="248" y="2824"/>
                  </a:lnTo>
                  <a:lnTo>
                    <a:pt x="244" y="2816"/>
                  </a:lnTo>
                  <a:lnTo>
                    <a:pt x="238" y="2808"/>
                  </a:lnTo>
                  <a:lnTo>
                    <a:pt x="236" y="2803"/>
                  </a:lnTo>
                  <a:lnTo>
                    <a:pt x="235" y="2800"/>
                  </a:lnTo>
                  <a:lnTo>
                    <a:pt x="235" y="2796"/>
                  </a:lnTo>
                  <a:lnTo>
                    <a:pt x="235" y="2793"/>
                  </a:lnTo>
                  <a:lnTo>
                    <a:pt x="238" y="2790"/>
                  </a:lnTo>
                  <a:lnTo>
                    <a:pt x="241" y="2787"/>
                  </a:lnTo>
                  <a:lnTo>
                    <a:pt x="245" y="2786"/>
                  </a:lnTo>
                  <a:close/>
                  <a:moveTo>
                    <a:pt x="3569" y="2702"/>
                  </a:moveTo>
                  <a:lnTo>
                    <a:pt x="3574" y="2702"/>
                  </a:lnTo>
                  <a:lnTo>
                    <a:pt x="3578" y="2705"/>
                  </a:lnTo>
                  <a:lnTo>
                    <a:pt x="3580" y="2710"/>
                  </a:lnTo>
                  <a:lnTo>
                    <a:pt x="3580" y="2714"/>
                  </a:lnTo>
                  <a:lnTo>
                    <a:pt x="3580" y="2718"/>
                  </a:lnTo>
                  <a:lnTo>
                    <a:pt x="3575" y="2726"/>
                  </a:lnTo>
                  <a:lnTo>
                    <a:pt x="3571" y="2736"/>
                  </a:lnTo>
                  <a:lnTo>
                    <a:pt x="3569" y="2739"/>
                  </a:lnTo>
                  <a:lnTo>
                    <a:pt x="3567" y="2743"/>
                  </a:lnTo>
                  <a:lnTo>
                    <a:pt x="3562" y="2745"/>
                  </a:lnTo>
                  <a:lnTo>
                    <a:pt x="3558" y="2746"/>
                  </a:lnTo>
                  <a:lnTo>
                    <a:pt x="3553" y="2745"/>
                  </a:lnTo>
                  <a:lnTo>
                    <a:pt x="3550" y="2742"/>
                  </a:lnTo>
                  <a:lnTo>
                    <a:pt x="3548" y="2737"/>
                  </a:lnTo>
                  <a:lnTo>
                    <a:pt x="3548" y="2733"/>
                  </a:lnTo>
                  <a:lnTo>
                    <a:pt x="3549" y="2729"/>
                  </a:lnTo>
                  <a:lnTo>
                    <a:pt x="3550" y="2726"/>
                  </a:lnTo>
                  <a:lnTo>
                    <a:pt x="3555" y="2716"/>
                  </a:lnTo>
                  <a:lnTo>
                    <a:pt x="3559" y="2708"/>
                  </a:lnTo>
                  <a:lnTo>
                    <a:pt x="3562" y="2705"/>
                  </a:lnTo>
                  <a:lnTo>
                    <a:pt x="3565" y="2702"/>
                  </a:lnTo>
                  <a:lnTo>
                    <a:pt x="3569" y="2702"/>
                  </a:lnTo>
                  <a:close/>
                  <a:moveTo>
                    <a:pt x="182" y="2663"/>
                  </a:moveTo>
                  <a:lnTo>
                    <a:pt x="187" y="2664"/>
                  </a:lnTo>
                  <a:lnTo>
                    <a:pt x="191" y="2666"/>
                  </a:lnTo>
                  <a:lnTo>
                    <a:pt x="194" y="2670"/>
                  </a:lnTo>
                  <a:lnTo>
                    <a:pt x="197" y="2675"/>
                  </a:lnTo>
                  <a:lnTo>
                    <a:pt x="201" y="2686"/>
                  </a:lnTo>
                  <a:lnTo>
                    <a:pt x="204" y="2691"/>
                  </a:lnTo>
                  <a:lnTo>
                    <a:pt x="204" y="2695"/>
                  </a:lnTo>
                  <a:lnTo>
                    <a:pt x="204" y="2699"/>
                  </a:lnTo>
                  <a:lnTo>
                    <a:pt x="201" y="2704"/>
                  </a:lnTo>
                  <a:lnTo>
                    <a:pt x="198" y="2705"/>
                  </a:lnTo>
                  <a:lnTo>
                    <a:pt x="194" y="2707"/>
                  </a:lnTo>
                  <a:lnTo>
                    <a:pt x="190" y="2707"/>
                  </a:lnTo>
                  <a:lnTo>
                    <a:pt x="185" y="2704"/>
                  </a:lnTo>
                  <a:lnTo>
                    <a:pt x="182" y="2701"/>
                  </a:lnTo>
                  <a:lnTo>
                    <a:pt x="181" y="2695"/>
                  </a:lnTo>
                  <a:lnTo>
                    <a:pt x="175" y="2685"/>
                  </a:lnTo>
                  <a:lnTo>
                    <a:pt x="174" y="2680"/>
                  </a:lnTo>
                  <a:lnTo>
                    <a:pt x="172" y="2675"/>
                  </a:lnTo>
                  <a:lnTo>
                    <a:pt x="172" y="2670"/>
                  </a:lnTo>
                  <a:lnTo>
                    <a:pt x="175" y="2667"/>
                  </a:lnTo>
                  <a:lnTo>
                    <a:pt x="178" y="2664"/>
                  </a:lnTo>
                  <a:lnTo>
                    <a:pt x="182" y="2663"/>
                  </a:lnTo>
                  <a:close/>
                  <a:moveTo>
                    <a:pt x="3625" y="2575"/>
                  </a:moveTo>
                  <a:lnTo>
                    <a:pt x="3629" y="2577"/>
                  </a:lnTo>
                  <a:lnTo>
                    <a:pt x="3634" y="2580"/>
                  </a:lnTo>
                  <a:lnTo>
                    <a:pt x="3635" y="2583"/>
                  </a:lnTo>
                  <a:lnTo>
                    <a:pt x="3637" y="2587"/>
                  </a:lnTo>
                  <a:lnTo>
                    <a:pt x="3637" y="2591"/>
                  </a:lnTo>
                  <a:lnTo>
                    <a:pt x="3632" y="2600"/>
                  </a:lnTo>
                  <a:lnTo>
                    <a:pt x="3628" y="2612"/>
                  </a:lnTo>
                  <a:lnTo>
                    <a:pt x="3628" y="2613"/>
                  </a:lnTo>
                  <a:lnTo>
                    <a:pt x="3625" y="2618"/>
                  </a:lnTo>
                  <a:lnTo>
                    <a:pt x="3621" y="2619"/>
                  </a:lnTo>
                  <a:lnTo>
                    <a:pt x="3616" y="2621"/>
                  </a:lnTo>
                  <a:lnTo>
                    <a:pt x="3612" y="2619"/>
                  </a:lnTo>
                  <a:lnTo>
                    <a:pt x="3609" y="2618"/>
                  </a:lnTo>
                  <a:lnTo>
                    <a:pt x="3606" y="2613"/>
                  </a:lnTo>
                  <a:lnTo>
                    <a:pt x="3605" y="2609"/>
                  </a:lnTo>
                  <a:lnTo>
                    <a:pt x="3606" y="2605"/>
                  </a:lnTo>
                  <a:lnTo>
                    <a:pt x="3607" y="2603"/>
                  </a:lnTo>
                  <a:lnTo>
                    <a:pt x="3612" y="2591"/>
                  </a:lnTo>
                  <a:lnTo>
                    <a:pt x="3615" y="2583"/>
                  </a:lnTo>
                  <a:lnTo>
                    <a:pt x="3618" y="2580"/>
                  </a:lnTo>
                  <a:lnTo>
                    <a:pt x="3621" y="2577"/>
                  </a:lnTo>
                  <a:lnTo>
                    <a:pt x="3625" y="2575"/>
                  </a:lnTo>
                  <a:close/>
                  <a:moveTo>
                    <a:pt x="131" y="2536"/>
                  </a:moveTo>
                  <a:lnTo>
                    <a:pt x="136" y="2537"/>
                  </a:lnTo>
                  <a:lnTo>
                    <a:pt x="138" y="2540"/>
                  </a:lnTo>
                  <a:lnTo>
                    <a:pt x="141" y="2543"/>
                  </a:lnTo>
                  <a:lnTo>
                    <a:pt x="143" y="2549"/>
                  </a:lnTo>
                  <a:lnTo>
                    <a:pt x="147" y="2561"/>
                  </a:lnTo>
                  <a:lnTo>
                    <a:pt x="149" y="2565"/>
                  </a:lnTo>
                  <a:lnTo>
                    <a:pt x="150" y="2569"/>
                  </a:lnTo>
                  <a:lnTo>
                    <a:pt x="149" y="2574"/>
                  </a:lnTo>
                  <a:lnTo>
                    <a:pt x="146" y="2577"/>
                  </a:lnTo>
                  <a:lnTo>
                    <a:pt x="143" y="2580"/>
                  </a:lnTo>
                  <a:lnTo>
                    <a:pt x="138" y="2581"/>
                  </a:lnTo>
                  <a:lnTo>
                    <a:pt x="134" y="2580"/>
                  </a:lnTo>
                  <a:lnTo>
                    <a:pt x="130" y="2577"/>
                  </a:lnTo>
                  <a:lnTo>
                    <a:pt x="128" y="2574"/>
                  </a:lnTo>
                  <a:lnTo>
                    <a:pt x="125" y="2568"/>
                  </a:lnTo>
                  <a:lnTo>
                    <a:pt x="121" y="2558"/>
                  </a:lnTo>
                  <a:lnTo>
                    <a:pt x="119" y="2552"/>
                  </a:lnTo>
                  <a:lnTo>
                    <a:pt x="118" y="2548"/>
                  </a:lnTo>
                  <a:lnTo>
                    <a:pt x="119" y="2545"/>
                  </a:lnTo>
                  <a:lnTo>
                    <a:pt x="121" y="2542"/>
                  </a:lnTo>
                  <a:lnTo>
                    <a:pt x="122" y="2539"/>
                  </a:lnTo>
                  <a:lnTo>
                    <a:pt x="125" y="2537"/>
                  </a:lnTo>
                  <a:lnTo>
                    <a:pt x="131" y="2536"/>
                  </a:lnTo>
                  <a:close/>
                  <a:moveTo>
                    <a:pt x="3670" y="2447"/>
                  </a:moveTo>
                  <a:lnTo>
                    <a:pt x="3675" y="2447"/>
                  </a:lnTo>
                  <a:lnTo>
                    <a:pt x="3679" y="2450"/>
                  </a:lnTo>
                  <a:lnTo>
                    <a:pt x="3682" y="2453"/>
                  </a:lnTo>
                  <a:lnTo>
                    <a:pt x="3683" y="2457"/>
                  </a:lnTo>
                  <a:lnTo>
                    <a:pt x="3683" y="2461"/>
                  </a:lnTo>
                  <a:lnTo>
                    <a:pt x="3679" y="2470"/>
                  </a:lnTo>
                  <a:lnTo>
                    <a:pt x="3676" y="2482"/>
                  </a:lnTo>
                  <a:lnTo>
                    <a:pt x="3676" y="2483"/>
                  </a:lnTo>
                  <a:lnTo>
                    <a:pt x="3673" y="2488"/>
                  </a:lnTo>
                  <a:lnTo>
                    <a:pt x="3670" y="2491"/>
                  </a:lnTo>
                  <a:lnTo>
                    <a:pt x="3666" y="2491"/>
                  </a:lnTo>
                  <a:lnTo>
                    <a:pt x="3661" y="2491"/>
                  </a:lnTo>
                  <a:lnTo>
                    <a:pt x="3657" y="2488"/>
                  </a:lnTo>
                  <a:lnTo>
                    <a:pt x="3654" y="2485"/>
                  </a:lnTo>
                  <a:lnTo>
                    <a:pt x="3653" y="2480"/>
                  </a:lnTo>
                  <a:lnTo>
                    <a:pt x="3654" y="2476"/>
                  </a:lnTo>
                  <a:lnTo>
                    <a:pt x="3654" y="2474"/>
                  </a:lnTo>
                  <a:lnTo>
                    <a:pt x="3657" y="2464"/>
                  </a:lnTo>
                  <a:lnTo>
                    <a:pt x="3661" y="2454"/>
                  </a:lnTo>
                  <a:lnTo>
                    <a:pt x="3663" y="2450"/>
                  </a:lnTo>
                  <a:lnTo>
                    <a:pt x="3667" y="2448"/>
                  </a:lnTo>
                  <a:lnTo>
                    <a:pt x="3670" y="2447"/>
                  </a:lnTo>
                  <a:close/>
                  <a:moveTo>
                    <a:pt x="87" y="2406"/>
                  </a:moveTo>
                  <a:lnTo>
                    <a:pt x="92" y="2407"/>
                  </a:lnTo>
                  <a:lnTo>
                    <a:pt x="95" y="2410"/>
                  </a:lnTo>
                  <a:lnTo>
                    <a:pt x="98" y="2413"/>
                  </a:lnTo>
                  <a:lnTo>
                    <a:pt x="99" y="2420"/>
                  </a:lnTo>
                  <a:lnTo>
                    <a:pt x="102" y="2431"/>
                  </a:lnTo>
                  <a:lnTo>
                    <a:pt x="103" y="2435"/>
                  </a:lnTo>
                  <a:lnTo>
                    <a:pt x="105" y="2439"/>
                  </a:lnTo>
                  <a:lnTo>
                    <a:pt x="103" y="2444"/>
                  </a:lnTo>
                  <a:lnTo>
                    <a:pt x="101" y="2448"/>
                  </a:lnTo>
                  <a:lnTo>
                    <a:pt x="96" y="2450"/>
                  </a:lnTo>
                  <a:lnTo>
                    <a:pt x="93" y="2451"/>
                  </a:lnTo>
                  <a:lnTo>
                    <a:pt x="89" y="2450"/>
                  </a:lnTo>
                  <a:lnTo>
                    <a:pt x="86" y="2448"/>
                  </a:lnTo>
                  <a:lnTo>
                    <a:pt x="83" y="2445"/>
                  </a:lnTo>
                  <a:lnTo>
                    <a:pt x="82" y="2442"/>
                  </a:lnTo>
                  <a:lnTo>
                    <a:pt x="80" y="2438"/>
                  </a:lnTo>
                  <a:lnTo>
                    <a:pt x="77" y="2426"/>
                  </a:lnTo>
                  <a:lnTo>
                    <a:pt x="76" y="2420"/>
                  </a:lnTo>
                  <a:lnTo>
                    <a:pt x="74" y="2416"/>
                  </a:lnTo>
                  <a:lnTo>
                    <a:pt x="76" y="2412"/>
                  </a:lnTo>
                  <a:lnTo>
                    <a:pt x="79" y="2407"/>
                  </a:lnTo>
                  <a:lnTo>
                    <a:pt x="83" y="2406"/>
                  </a:lnTo>
                  <a:lnTo>
                    <a:pt x="87" y="2406"/>
                  </a:lnTo>
                  <a:close/>
                  <a:moveTo>
                    <a:pt x="3707" y="2314"/>
                  </a:moveTo>
                  <a:lnTo>
                    <a:pt x="3711" y="2314"/>
                  </a:lnTo>
                  <a:lnTo>
                    <a:pt x="3715" y="2315"/>
                  </a:lnTo>
                  <a:lnTo>
                    <a:pt x="3718" y="2320"/>
                  </a:lnTo>
                  <a:lnTo>
                    <a:pt x="3720" y="2323"/>
                  </a:lnTo>
                  <a:lnTo>
                    <a:pt x="3720" y="2327"/>
                  </a:lnTo>
                  <a:lnTo>
                    <a:pt x="3718" y="2336"/>
                  </a:lnTo>
                  <a:lnTo>
                    <a:pt x="3715" y="2347"/>
                  </a:lnTo>
                  <a:lnTo>
                    <a:pt x="3714" y="2350"/>
                  </a:lnTo>
                  <a:lnTo>
                    <a:pt x="3713" y="2355"/>
                  </a:lnTo>
                  <a:lnTo>
                    <a:pt x="3710" y="2358"/>
                  </a:lnTo>
                  <a:lnTo>
                    <a:pt x="3705" y="2359"/>
                  </a:lnTo>
                  <a:lnTo>
                    <a:pt x="3701" y="2359"/>
                  </a:lnTo>
                  <a:lnTo>
                    <a:pt x="3696" y="2356"/>
                  </a:lnTo>
                  <a:lnTo>
                    <a:pt x="3694" y="2353"/>
                  </a:lnTo>
                  <a:lnTo>
                    <a:pt x="3692" y="2349"/>
                  </a:lnTo>
                  <a:lnTo>
                    <a:pt x="3692" y="2344"/>
                  </a:lnTo>
                  <a:lnTo>
                    <a:pt x="3692" y="2342"/>
                  </a:lnTo>
                  <a:lnTo>
                    <a:pt x="3695" y="2331"/>
                  </a:lnTo>
                  <a:lnTo>
                    <a:pt x="3698" y="2323"/>
                  </a:lnTo>
                  <a:lnTo>
                    <a:pt x="3699" y="2318"/>
                  </a:lnTo>
                  <a:lnTo>
                    <a:pt x="3702" y="2315"/>
                  </a:lnTo>
                  <a:lnTo>
                    <a:pt x="3707" y="2314"/>
                  </a:lnTo>
                  <a:close/>
                  <a:moveTo>
                    <a:pt x="55" y="2271"/>
                  </a:moveTo>
                  <a:lnTo>
                    <a:pt x="58" y="2273"/>
                  </a:lnTo>
                  <a:lnTo>
                    <a:pt x="63" y="2277"/>
                  </a:lnTo>
                  <a:lnTo>
                    <a:pt x="64" y="2280"/>
                  </a:lnTo>
                  <a:lnTo>
                    <a:pt x="64" y="2286"/>
                  </a:lnTo>
                  <a:lnTo>
                    <a:pt x="67" y="2296"/>
                  </a:lnTo>
                  <a:lnTo>
                    <a:pt x="68" y="2304"/>
                  </a:lnTo>
                  <a:lnTo>
                    <a:pt x="68" y="2308"/>
                  </a:lnTo>
                  <a:lnTo>
                    <a:pt x="67" y="2312"/>
                  </a:lnTo>
                  <a:lnTo>
                    <a:pt x="64" y="2315"/>
                  </a:lnTo>
                  <a:lnTo>
                    <a:pt x="60" y="2317"/>
                  </a:lnTo>
                  <a:lnTo>
                    <a:pt x="55" y="2317"/>
                  </a:lnTo>
                  <a:lnTo>
                    <a:pt x="51" y="2315"/>
                  </a:lnTo>
                  <a:lnTo>
                    <a:pt x="48" y="2312"/>
                  </a:lnTo>
                  <a:lnTo>
                    <a:pt x="46" y="2308"/>
                  </a:lnTo>
                  <a:lnTo>
                    <a:pt x="45" y="2302"/>
                  </a:lnTo>
                  <a:lnTo>
                    <a:pt x="42" y="2290"/>
                  </a:lnTo>
                  <a:lnTo>
                    <a:pt x="42" y="2286"/>
                  </a:lnTo>
                  <a:lnTo>
                    <a:pt x="41" y="2282"/>
                  </a:lnTo>
                  <a:lnTo>
                    <a:pt x="42" y="2279"/>
                  </a:lnTo>
                  <a:lnTo>
                    <a:pt x="44" y="2276"/>
                  </a:lnTo>
                  <a:lnTo>
                    <a:pt x="46" y="2273"/>
                  </a:lnTo>
                  <a:lnTo>
                    <a:pt x="49" y="2271"/>
                  </a:lnTo>
                  <a:lnTo>
                    <a:pt x="55" y="2271"/>
                  </a:lnTo>
                  <a:close/>
                  <a:moveTo>
                    <a:pt x="3737" y="2178"/>
                  </a:moveTo>
                  <a:lnTo>
                    <a:pt x="3742" y="2179"/>
                  </a:lnTo>
                  <a:lnTo>
                    <a:pt x="3745" y="2184"/>
                  </a:lnTo>
                  <a:lnTo>
                    <a:pt x="3748" y="2187"/>
                  </a:lnTo>
                  <a:lnTo>
                    <a:pt x="3748" y="2191"/>
                  </a:lnTo>
                  <a:lnTo>
                    <a:pt x="3746" y="2198"/>
                  </a:lnTo>
                  <a:lnTo>
                    <a:pt x="3745" y="2210"/>
                  </a:lnTo>
                  <a:lnTo>
                    <a:pt x="3743" y="2214"/>
                  </a:lnTo>
                  <a:lnTo>
                    <a:pt x="3742" y="2219"/>
                  </a:lnTo>
                  <a:lnTo>
                    <a:pt x="3739" y="2222"/>
                  </a:lnTo>
                  <a:lnTo>
                    <a:pt x="3734" y="2223"/>
                  </a:lnTo>
                  <a:lnTo>
                    <a:pt x="3730" y="2225"/>
                  </a:lnTo>
                  <a:lnTo>
                    <a:pt x="3726" y="2222"/>
                  </a:lnTo>
                  <a:lnTo>
                    <a:pt x="3723" y="2219"/>
                  </a:lnTo>
                  <a:lnTo>
                    <a:pt x="3721" y="2214"/>
                  </a:lnTo>
                  <a:lnTo>
                    <a:pt x="3721" y="2210"/>
                  </a:lnTo>
                  <a:lnTo>
                    <a:pt x="3721" y="2206"/>
                  </a:lnTo>
                  <a:lnTo>
                    <a:pt x="3723" y="2194"/>
                  </a:lnTo>
                  <a:lnTo>
                    <a:pt x="3724" y="2188"/>
                  </a:lnTo>
                  <a:lnTo>
                    <a:pt x="3726" y="2184"/>
                  </a:lnTo>
                  <a:lnTo>
                    <a:pt x="3730" y="2181"/>
                  </a:lnTo>
                  <a:lnTo>
                    <a:pt x="3733" y="2178"/>
                  </a:lnTo>
                  <a:lnTo>
                    <a:pt x="3737" y="2178"/>
                  </a:lnTo>
                  <a:close/>
                  <a:moveTo>
                    <a:pt x="28" y="2136"/>
                  </a:moveTo>
                  <a:lnTo>
                    <a:pt x="32" y="2136"/>
                  </a:lnTo>
                  <a:lnTo>
                    <a:pt x="35" y="2138"/>
                  </a:lnTo>
                  <a:lnTo>
                    <a:pt x="38" y="2141"/>
                  </a:lnTo>
                  <a:lnTo>
                    <a:pt x="41" y="2146"/>
                  </a:lnTo>
                  <a:lnTo>
                    <a:pt x="41" y="2149"/>
                  </a:lnTo>
                  <a:lnTo>
                    <a:pt x="42" y="2160"/>
                  </a:lnTo>
                  <a:lnTo>
                    <a:pt x="44" y="2169"/>
                  </a:lnTo>
                  <a:lnTo>
                    <a:pt x="44" y="2174"/>
                  </a:lnTo>
                  <a:lnTo>
                    <a:pt x="41" y="2176"/>
                  </a:lnTo>
                  <a:lnTo>
                    <a:pt x="38" y="2181"/>
                  </a:lnTo>
                  <a:lnTo>
                    <a:pt x="33" y="2182"/>
                  </a:lnTo>
                  <a:lnTo>
                    <a:pt x="29" y="2181"/>
                  </a:lnTo>
                  <a:lnTo>
                    <a:pt x="25" y="2179"/>
                  </a:lnTo>
                  <a:lnTo>
                    <a:pt x="22" y="2176"/>
                  </a:lnTo>
                  <a:lnTo>
                    <a:pt x="20" y="2172"/>
                  </a:lnTo>
                  <a:lnTo>
                    <a:pt x="19" y="2163"/>
                  </a:lnTo>
                  <a:lnTo>
                    <a:pt x="17" y="2152"/>
                  </a:lnTo>
                  <a:lnTo>
                    <a:pt x="17" y="2149"/>
                  </a:lnTo>
                  <a:lnTo>
                    <a:pt x="17" y="2144"/>
                  </a:lnTo>
                  <a:lnTo>
                    <a:pt x="19" y="2140"/>
                  </a:lnTo>
                  <a:lnTo>
                    <a:pt x="23" y="2137"/>
                  </a:lnTo>
                  <a:lnTo>
                    <a:pt x="28" y="2136"/>
                  </a:lnTo>
                  <a:close/>
                  <a:moveTo>
                    <a:pt x="3753" y="2041"/>
                  </a:moveTo>
                  <a:lnTo>
                    <a:pt x="3758" y="2042"/>
                  </a:lnTo>
                  <a:lnTo>
                    <a:pt x="3762" y="2045"/>
                  </a:lnTo>
                  <a:lnTo>
                    <a:pt x="3764" y="2049"/>
                  </a:lnTo>
                  <a:lnTo>
                    <a:pt x="3764" y="2054"/>
                  </a:lnTo>
                  <a:lnTo>
                    <a:pt x="3764" y="2057"/>
                  </a:lnTo>
                  <a:lnTo>
                    <a:pt x="3764" y="2068"/>
                  </a:lnTo>
                  <a:lnTo>
                    <a:pt x="3762" y="2077"/>
                  </a:lnTo>
                  <a:lnTo>
                    <a:pt x="3761" y="2081"/>
                  </a:lnTo>
                  <a:lnTo>
                    <a:pt x="3758" y="2084"/>
                  </a:lnTo>
                  <a:lnTo>
                    <a:pt x="3753" y="2087"/>
                  </a:lnTo>
                  <a:lnTo>
                    <a:pt x="3749" y="2087"/>
                  </a:lnTo>
                  <a:lnTo>
                    <a:pt x="3745" y="2086"/>
                  </a:lnTo>
                  <a:lnTo>
                    <a:pt x="3742" y="2083"/>
                  </a:lnTo>
                  <a:lnTo>
                    <a:pt x="3740" y="2079"/>
                  </a:lnTo>
                  <a:lnTo>
                    <a:pt x="3739" y="2074"/>
                  </a:lnTo>
                  <a:lnTo>
                    <a:pt x="3740" y="2065"/>
                  </a:lnTo>
                  <a:lnTo>
                    <a:pt x="3742" y="2054"/>
                  </a:lnTo>
                  <a:lnTo>
                    <a:pt x="3742" y="2052"/>
                  </a:lnTo>
                  <a:lnTo>
                    <a:pt x="3743" y="2048"/>
                  </a:lnTo>
                  <a:lnTo>
                    <a:pt x="3746" y="2044"/>
                  </a:lnTo>
                  <a:lnTo>
                    <a:pt x="3749" y="2042"/>
                  </a:lnTo>
                  <a:lnTo>
                    <a:pt x="3753" y="2041"/>
                  </a:lnTo>
                  <a:close/>
                  <a:moveTo>
                    <a:pt x="14" y="2000"/>
                  </a:moveTo>
                  <a:lnTo>
                    <a:pt x="19" y="2000"/>
                  </a:lnTo>
                  <a:lnTo>
                    <a:pt x="22" y="2001"/>
                  </a:lnTo>
                  <a:lnTo>
                    <a:pt x="25" y="2006"/>
                  </a:lnTo>
                  <a:lnTo>
                    <a:pt x="26" y="2010"/>
                  </a:lnTo>
                  <a:lnTo>
                    <a:pt x="28" y="2019"/>
                  </a:lnTo>
                  <a:lnTo>
                    <a:pt x="28" y="2030"/>
                  </a:lnTo>
                  <a:lnTo>
                    <a:pt x="28" y="2032"/>
                  </a:lnTo>
                  <a:lnTo>
                    <a:pt x="28" y="2038"/>
                  </a:lnTo>
                  <a:lnTo>
                    <a:pt x="25" y="2041"/>
                  </a:lnTo>
                  <a:lnTo>
                    <a:pt x="22" y="2044"/>
                  </a:lnTo>
                  <a:lnTo>
                    <a:pt x="17" y="2045"/>
                  </a:lnTo>
                  <a:lnTo>
                    <a:pt x="13" y="2044"/>
                  </a:lnTo>
                  <a:lnTo>
                    <a:pt x="9" y="2042"/>
                  </a:lnTo>
                  <a:lnTo>
                    <a:pt x="6" y="2038"/>
                  </a:lnTo>
                  <a:lnTo>
                    <a:pt x="6" y="2033"/>
                  </a:lnTo>
                  <a:lnTo>
                    <a:pt x="4" y="2032"/>
                  </a:lnTo>
                  <a:lnTo>
                    <a:pt x="4" y="2020"/>
                  </a:lnTo>
                  <a:lnTo>
                    <a:pt x="3" y="2011"/>
                  </a:lnTo>
                  <a:lnTo>
                    <a:pt x="4" y="2007"/>
                  </a:lnTo>
                  <a:lnTo>
                    <a:pt x="6" y="2003"/>
                  </a:lnTo>
                  <a:lnTo>
                    <a:pt x="10" y="2000"/>
                  </a:lnTo>
                  <a:lnTo>
                    <a:pt x="14" y="2000"/>
                  </a:lnTo>
                  <a:close/>
                  <a:moveTo>
                    <a:pt x="3761" y="1903"/>
                  </a:moveTo>
                  <a:lnTo>
                    <a:pt x="3765" y="1905"/>
                  </a:lnTo>
                  <a:lnTo>
                    <a:pt x="3768" y="1908"/>
                  </a:lnTo>
                  <a:lnTo>
                    <a:pt x="3771" y="1911"/>
                  </a:lnTo>
                  <a:lnTo>
                    <a:pt x="3771" y="1915"/>
                  </a:lnTo>
                  <a:lnTo>
                    <a:pt x="3771" y="1924"/>
                  </a:lnTo>
                  <a:lnTo>
                    <a:pt x="3771" y="1935"/>
                  </a:lnTo>
                  <a:lnTo>
                    <a:pt x="3771" y="1938"/>
                  </a:lnTo>
                  <a:lnTo>
                    <a:pt x="3769" y="1943"/>
                  </a:lnTo>
                  <a:lnTo>
                    <a:pt x="3768" y="1947"/>
                  </a:lnTo>
                  <a:lnTo>
                    <a:pt x="3764" y="1949"/>
                  </a:lnTo>
                  <a:lnTo>
                    <a:pt x="3759" y="1950"/>
                  </a:lnTo>
                  <a:lnTo>
                    <a:pt x="3755" y="1949"/>
                  </a:lnTo>
                  <a:lnTo>
                    <a:pt x="3751" y="1946"/>
                  </a:lnTo>
                  <a:lnTo>
                    <a:pt x="3749" y="1943"/>
                  </a:lnTo>
                  <a:lnTo>
                    <a:pt x="3748" y="1938"/>
                  </a:lnTo>
                  <a:lnTo>
                    <a:pt x="3748" y="1924"/>
                  </a:lnTo>
                  <a:lnTo>
                    <a:pt x="3749" y="1915"/>
                  </a:lnTo>
                  <a:lnTo>
                    <a:pt x="3749" y="1911"/>
                  </a:lnTo>
                  <a:lnTo>
                    <a:pt x="3752" y="1908"/>
                  </a:lnTo>
                  <a:lnTo>
                    <a:pt x="3756" y="1905"/>
                  </a:lnTo>
                  <a:lnTo>
                    <a:pt x="3761" y="1903"/>
                  </a:lnTo>
                  <a:close/>
                  <a:moveTo>
                    <a:pt x="11" y="1861"/>
                  </a:moveTo>
                  <a:lnTo>
                    <a:pt x="16" y="1862"/>
                  </a:lnTo>
                  <a:lnTo>
                    <a:pt x="19" y="1864"/>
                  </a:lnTo>
                  <a:lnTo>
                    <a:pt x="22" y="1868"/>
                  </a:lnTo>
                  <a:lnTo>
                    <a:pt x="22" y="1873"/>
                  </a:lnTo>
                  <a:lnTo>
                    <a:pt x="22" y="1896"/>
                  </a:lnTo>
                  <a:lnTo>
                    <a:pt x="22" y="1900"/>
                  </a:lnTo>
                  <a:lnTo>
                    <a:pt x="19" y="1903"/>
                  </a:lnTo>
                  <a:lnTo>
                    <a:pt x="16" y="1906"/>
                  </a:lnTo>
                  <a:lnTo>
                    <a:pt x="11" y="1906"/>
                  </a:lnTo>
                  <a:lnTo>
                    <a:pt x="6" y="1906"/>
                  </a:lnTo>
                  <a:lnTo>
                    <a:pt x="3" y="1903"/>
                  </a:lnTo>
                  <a:lnTo>
                    <a:pt x="0" y="1900"/>
                  </a:lnTo>
                  <a:lnTo>
                    <a:pt x="0" y="1896"/>
                  </a:lnTo>
                  <a:lnTo>
                    <a:pt x="0" y="1873"/>
                  </a:lnTo>
                  <a:lnTo>
                    <a:pt x="0" y="1868"/>
                  </a:lnTo>
                  <a:lnTo>
                    <a:pt x="3" y="1864"/>
                  </a:lnTo>
                  <a:lnTo>
                    <a:pt x="6" y="1862"/>
                  </a:lnTo>
                  <a:lnTo>
                    <a:pt x="11" y="1861"/>
                  </a:lnTo>
                  <a:close/>
                  <a:moveTo>
                    <a:pt x="3756" y="1766"/>
                  </a:moveTo>
                  <a:lnTo>
                    <a:pt x="3761" y="1766"/>
                  </a:lnTo>
                  <a:lnTo>
                    <a:pt x="3765" y="1769"/>
                  </a:lnTo>
                  <a:lnTo>
                    <a:pt x="3768" y="1773"/>
                  </a:lnTo>
                  <a:lnTo>
                    <a:pt x="3768" y="1778"/>
                  </a:lnTo>
                  <a:lnTo>
                    <a:pt x="3768" y="1778"/>
                  </a:lnTo>
                  <a:lnTo>
                    <a:pt x="3769" y="1791"/>
                  </a:lnTo>
                  <a:lnTo>
                    <a:pt x="3769" y="1800"/>
                  </a:lnTo>
                  <a:lnTo>
                    <a:pt x="3769" y="1804"/>
                  </a:lnTo>
                  <a:lnTo>
                    <a:pt x="3767" y="1808"/>
                  </a:lnTo>
                  <a:lnTo>
                    <a:pt x="3764" y="1811"/>
                  </a:lnTo>
                  <a:lnTo>
                    <a:pt x="3759" y="1811"/>
                  </a:lnTo>
                  <a:lnTo>
                    <a:pt x="3755" y="1811"/>
                  </a:lnTo>
                  <a:lnTo>
                    <a:pt x="3751" y="1808"/>
                  </a:lnTo>
                  <a:lnTo>
                    <a:pt x="3748" y="1805"/>
                  </a:lnTo>
                  <a:lnTo>
                    <a:pt x="3746" y="1801"/>
                  </a:lnTo>
                  <a:lnTo>
                    <a:pt x="3746" y="1792"/>
                  </a:lnTo>
                  <a:lnTo>
                    <a:pt x="3746" y="1779"/>
                  </a:lnTo>
                  <a:lnTo>
                    <a:pt x="3746" y="1778"/>
                  </a:lnTo>
                  <a:lnTo>
                    <a:pt x="3746" y="1773"/>
                  </a:lnTo>
                  <a:lnTo>
                    <a:pt x="3749" y="1770"/>
                  </a:lnTo>
                  <a:lnTo>
                    <a:pt x="3752" y="1767"/>
                  </a:lnTo>
                  <a:lnTo>
                    <a:pt x="3756" y="1766"/>
                  </a:lnTo>
                  <a:close/>
                  <a:moveTo>
                    <a:pt x="17" y="1724"/>
                  </a:moveTo>
                  <a:lnTo>
                    <a:pt x="22" y="1724"/>
                  </a:lnTo>
                  <a:lnTo>
                    <a:pt x="26" y="1726"/>
                  </a:lnTo>
                  <a:lnTo>
                    <a:pt x="28" y="1731"/>
                  </a:lnTo>
                  <a:lnTo>
                    <a:pt x="29" y="1735"/>
                  </a:lnTo>
                  <a:lnTo>
                    <a:pt x="28" y="1744"/>
                  </a:lnTo>
                  <a:lnTo>
                    <a:pt x="28" y="1756"/>
                  </a:lnTo>
                  <a:lnTo>
                    <a:pt x="26" y="1759"/>
                  </a:lnTo>
                  <a:lnTo>
                    <a:pt x="25" y="1763"/>
                  </a:lnTo>
                  <a:lnTo>
                    <a:pt x="23" y="1766"/>
                  </a:lnTo>
                  <a:lnTo>
                    <a:pt x="19" y="1769"/>
                  </a:lnTo>
                  <a:lnTo>
                    <a:pt x="14" y="1769"/>
                  </a:lnTo>
                  <a:lnTo>
                    <a:pt x="10" y="1767"/>
                  </a:lnTo>
                  <a:lnTo>
                    <a:pt x="6" y="1766"/>
                  </a:lnTo>
                  <a:lnTo>
                    <a:pt x="4" y="1762"/>
                  </a:lnTo>
                  <a:lnTo>
                    <a:pt x="4" y="1757"/>
                  </a:lnTo>
                  <a:lnTo>
                    <a:pt x="4" y="1754"/>
                  </a:lnTo>
                  <a:lnTo>
                    <a:pt x="4" y="1743"/>
                  </a:lnTo>
                  <a:lnTo>
                    <a:pt x="6" y="1734"/>
                  </a:lnTo>
                  <a:lnTo>
                    <a:pt x="7" y="1729"/>
                  </a:lnTo>
                  <a:lnTo>
                    <a:pt x="10" y="1726"/>
                  </a:lnTo>
                  <a:lnTo>
                    <a:pt x="13" y="1724"/>
                  </a:lnTo>
                  <a:lnTo>
                    <a:pt x="17" y="1724"/>
                  </a:lnTo>
                  <a:close/>
                  <a:moveTo>
                    <a:pt x="3743" y="1629"/>
                  </a:moveTo>
                  <a:lnTo>
                    <a:pt x="3748" y="1629"/>
                  </a:lnTo>
                  <a:lnTo>
                    <a:pt x="3751" y="1632"/>
                  </a:lnTo>
                  <a:lnTo>
                    <a:pt x="3753" y="1634"/>
                  </a:lnTo>
                  <a:lnTo>
                    <a:pt x="3755" y="1639"/>
                  </a:lnTo>
                  <a:lnTo>
                    <a:pt x="3756" y="1646"/>
                  </a:lnTo>
                  <a:lnTo>
                    <a:pt x="3758" y="1659"/>
                  </a:lnTo>
                  <a:lnTo>
                    <a:pt x="3758" y="1662"/>
                  </a:lnTo>
                  <a:lnTo>
                    <a:pt x="3758" y="1667"/>
                  </a:lnTo>
                  <a:lnTo>
                    <a:pt x="3756" y="1670"/>
                  </a:lnTo>
                  <a:lnTo>
                    <a:pt x="3752" y="1672"/>
                  </a:lnTo>
                  <a:lnTo>
                    <a:pt x="3748" y="1674"/>
                  </a:lnTo>
                  <a:lnTo>
                    <a:pt x="3743" y="1674"/>
                  </a:lnTo>
                  <a:lnTo>
                    <a:pt x="3740" y="1672"/>
                  </a:lnTo>
                  <a:lnTo>
                    <a:pt x="3737" y="1668"/>
                  </a:lnTo>
                  <a:lnTo>
                    <a:pt x="3736" y="1664"/>
                  </a:lnTo>
                  <a:lnTo>
                    <a:pt x="3734" y="1661"/>
                  </a:lnTo>
                  <a:lnTo>
                    <a:pt x="3733" y="1649"/>
                  </a:lnTo>
                  <a:lnTo>
                    <a:pt x="3733" y="1642"/>
                  </a:lnTo>
                  <a:lnTo>
                    <a:pt x="3733" y="1637"/>
                  </a:lnTo>
                  <a:lnTo>
                    <a:pt x="3734" y="1633"/>
                  </a:lnTo>
                  <a:lnTo>
                    <a:pt x="3739" y="1630"/>
                  </a:lnTo>
                  <a:lnTo>
                    <a:pt x="3743" y="1629"/>
                  </a:lnTo>
                  <a:close/>
                  <a:moveTo>
                    <a:pt x="35" y="1586"/>
                  </a:moveTo>
                  <a:lnTo>
                    <a:pt x="39" y="1588"/>
                  </a:lnTo>
                  <a:lnTo>
                    <a:pt x="42" y="1591"/>
                  </a:lnTo>
                  <a:lnTo>
                    <a:pt x="44" y="1595"/>
                  </a:lnTo>
                  <a:lnTo>
                    <a:pt x="44" y="1599"/>
                  </a:lnTo>
                  <a:lnTo>
                    <a:pt x="44" y="1604"/>
                  </a:lnTo>
                  <a:lnTo>
                    <a:pt x="42" y="1615"/>
                  </a:lnTo>
                  <a:lnTo>
                    <a:pt x="41" y="1621"/>
                  </a:lnTo>
                  <a:lnTo>
                    <a:pt x="39" y="1626"/>
                  </a:lnTo>
                  <a:lnTo>
                    <a:pt x="36" y="1630"/>
                  </a:lnTo>
                  <a:lnTo>
                    <a:pt x="32" y="1632"/>
                  </a:lnTo>
                  <a:lnTo>
                    <a:pt x="28" y="1632"/>
                  </a:lnTo>
                  <a:lnTo>
                    <a:pt x="23" y="1630"/>
                  </a:lnTo>
                  <a:lnTo>
                    <a:pt x="20" y="1627"/>
                  </a:lnTo>
                  <a:lnTo>
                    <a:pt x="19" y="1623"/>
                  </a:lnTo>
                  <a:lnTo>
                    <a:pt x="19" y="1618"/>
                  </a:lnTo>
                  <a:lnTo>
                    <a:pt x="19" y="1611"/>
                  </a:lnTo>
                  <a:lnTo>
                    <a:pt x="22" y="1599"/>
                  </a:lnTo>
                  <a:lnTo>
                    <a:pt x="22" y="1595"/>
                  </a:lnTo>
                  <a:lnTo>
                    <a:pt x="23" y="1592"/>
                  </a:lnTo>
                  <a:lnTo>
                    <a:pt x="26" y="1589"/>
                  </a:lnTo>
                  <a:lnTo>
                    <a:pt x="30" y="1586"/>
                  </a:lnTo>
                  <a:lnTo>
                    <a:pt x="35" y="1586"/>
                  </a:lnTo>
                  <a:close/>
                  <a:moveTo>
                    <a:pt x="3723" y="1493"/>
                  </a:moveTo>
                  <a:lnTo>
                    <a:pt x="3727" y="1494"/>
                  </a:lnTo>
                  <a:lnTo>
                    <a:pt x="3730" y="1497"/>
                  </a:lnTo>
                  <a:lnTo>
                    <a:pt x="3732" y="1502"/>
                  </a:lnTo>
                  <a:lnTo>
                    <a:pt x="3733" y="1507"/>
                  </a:lnTo>
                  <a:lnTo>
                    <a:pt x="3736" y="1519"/>
                  </a:lnTo>
                  <a:lnTo>
                    <a:pt x="3737" y="1525"/>
                  </a:lnTo>
                  <a:lnTo>
                    <a:pt x="3737" y="1529"/>
                  </a:lnTo>
                  <a:lnTo>
                    <a:pt x="3734" y="1534"/>
                  </a:lnTo>
                  <a:lnTo>
                    <a:pt x="3732" y="1537"/>
                  </a:lnTo>
                  <a:lnTo>
                    <a:pt x="3727" y="1538"/>
                  </a:lnTo>
                  <a:lnTo>
                    <a:pt x="3723" y="1538"/>
                  </a:lnTo>
                  <a:lnTo>
                    <a:pt x="3718" y="1537"/>
                  </a:lnTo>
                  <a:lnTo>
                    <a:pt x="3715" y="1534"/>
                  </a:lnTo>
                  <a:lnTo>
                    <a:pt x="3714" y="1529"/>
                  </a:lnTo>
                  <a:lnTo>
                    <a:pt x="3713" y="1523"/>
                  </a:lnTo>
                  <a:lnTo>
                    <a:pt x="3711" y="1512"/>
                  </a:lnTo>
                  <a:lnTo>
                    <a:pt x="3710" y="1506"/>
                  </a:lnTo>
                  <a:lnTo>
                    <a:pt x="3710" y="1502"/>
                  </a:lnTo>
                  <a:lnTo>
                    <a:pt x="3711" y="1499"/>
                  </a:lnTo>
                  <a:lnTo>
                    <a:pt x="3714" y="1494"/>
                  </a:lnTo>
                  <a:lnTo>
                    <a:pt x="3718" y="1493"/>
                  </a:lnTo>
                  <a:lnTo>
                    <a:pt x="3723" y="1493"/>
                  </a:lnTo>
                  <a:close/>
                  <a:moveTo>
                    <a:pt x="57" y="1452"/>
                  </a:moveTo>
                  <a:lnTo>
                    <a:pt x="61" y="1452"/>
                  </a:lnTo>
                  <a:lnTo>
                    <a:pt x="65" y="1453"/>
                  </a:lnTo>
                  <a:lnTo>
                    <a:pt x="68" y="1456"/>
                  </a:lnTo>
                  <a:lnTo>
                    <a:pt x="70" y="1461"/>
                  </a:lnTo>
                  <a:lnTo>
                    <a:pt x="70" y="1465"/>
                  </a:lnTo>
                  <a:lnTo>
                    <a:pt x="70" y="1466"/>
                  </a:lnTo>
                  <a:lnTo>
                    <a:pt x="67" y="1478"/>
                  </a:lnTo>
                  <a:lnTo>
                    <a:pt x="65" y="1487"/>
                  </a:lnTo>
                  <a:lnTo>
                    <a:pt x="63" y="1491"/>
                  </a:lnTo>
                  <a:lnTo>
                    <a:pt x="60" y="1494"/>
                  </a:lnTo>
                  <a:lnTo>
                    <a:pt x="55" y="1496"/>
                  </a:lnTo>
                  <a:lnTo>
                    <a:pt x="51" y="1496"/>
                  </a:lnTo>
                  <a:lnTo>
                    <a:pt x="48" y="1494"/>
                  </a:lnTo>
                  <a:lnTo>
                    <a:pt x="44" y="1491"/>
                  </a:lnTo>
                  <a:lnTo>
                    <a:pt x="42" y="1487"/>
                  </a:lnTo>
                  <a:lnTo>
                    <a:pt x="44" y="1483"/>
                  </a:lnTo>
                  <a:lnTo>
                    <a:pt x="45" y="1472"/>
                  </a:lnTo>
                  <a:lnTo>
                    <a:pt x="48" y="1461"/>
                  </a:lnTo>
                  <a:lnTo>
                    <a:pt x="48" y="1459"/>
                  </a:lnTo>
                  <a:lnTo>
                    <a:pt x="49" y="1455"/>
                  </a:lnTo>
                  <a:lnTo>
                    <a:pt x="52" y="1452"/>
                  </a:lnTo>
                  <a:lnTo>
                    <a:pt x="57" y="1452"/>
                  </a:lnTo>
                  <a:close/>
                  <a:moveTo>
                    <a:pt x="3689" y="1358"/>
                  </a:moveTo>
                  <a:lnTo>
                    <a:pt x="3694" y="1360"/>
                  </a:lnTo>
                  <a:lnTo>
                    <a:pt x="3696" y="1363"/>
                  </a:lnTo>
                  <a:lnTo>
                    <a:pt x="3699" y="1367"/>
                  </a:lnTo>
                  <a:lnTo>
                    <a:pt x="3699" y="1370"/>
                  </a:lnTo>
                  <a:lnTo>
                    <a:pt x="3704" y="1382"/>
                  </a:lnTo>
                  <a:lnTo>
                    <a:pt x="3705" y="1389"/>
                  </a:lnTo>
                  <a:lnTo>
                    <a:pt x="3705" y="1393"/>
                  </a:lnTo>
                  <a:lnTo>
                    <a:pt x="3704" y="1398"/>
                  </a:lnTo>
                  <a:lnTo>
                    <a:pt x="3701" y="1402"/>
                  </a:lnTo>
                  <a:lnTo>
                    <a:pt x="3696" y="1404"/>
                  </a:lnTo>
                  <a:lnTo>
                    <a:pt x="3692" y="1404"/>
                  </a:lnTo>
                  <a:lnTo>
                    <a:pt x="3689" y="1402"/>
                  </a:lnTo>
                  <a:lnTo>
                    <a:pt x="3685" y="1399"/>
                  </a:lnTo>
                  <a:lnTo>
                    <a:pt x="3683" y="1395"/>
                  </a:lnTo>
                  <a:lnTo>
                    <a:pt x="3680" y="1388"/>
                  </a:lnTo>
                  <a:lnTo>
                    <a:pt x="3678" y="1377"/>
                  </a:lnTo>
                  <a:lnTo>
                    <a:pt x="3678" y="1373"/>
                  </a:lnTo>
                  <a:lnTo>
                    <a:pt x="3676" y="1369"/>
                  </a:lnTo>
                  <a:lnTo>
                    <a:pt x="3678" y="1364"/>
                  </a:lnTo>
                  <a:lnTo>
                    <a:pt x="3680" y="1361"/>
                  </a:lnTo>
                  <a:lnTo>
                    <a:pt x="3685" y="1358"/>
                  </a:lnTo>
                  <a:lnTo>
                    <a:pt x="3689" y="1358"/>
                  </a:lnTo>
                  <a:close/>
                  <a:moveTo>
                    <a:pt x="95" y="1317"/>
                  </a:moveTo>
                  <a:lnTo>
                    <a:pt x="99" y="1319"/>
                  </a:lnTo>
                  <a:lnTo>
                    <a:pt x="102" y="1320"/>
                  </a:lnTo>
                  <a:lnTo>
                    <a:pt x="105" y="1323"/>
                  </a:lnTo>
                  <a:lnTo>
                    <a:pt x="106" y="1328"/>
                  </a:lnTo>
                  <a:lnTo>
                    <a:pt x="106" y="1333"/>
                  </a:lnTo>
                  <a:lnTo>
                    <a:pt x="102" y="1344"/>
                  </a:lnTo>
                  <a:lnTo>
                    <a:pt x="99" y="1354"/>
                  </a:lnTo>
                  <a:lnTo>
                    <a:pt x="98" y="1358"/>
                  </a:lnTo>
                  <a:lnTo>
                    <a:pt x="93" y="1361"/>
                  </a:lnTo>
                  <a:lnTo>
                    <a:pt x="89" y="1363"/>
                  </a:lnTo>
                  <a:lnTo>
                    <a:pt x="84" y="1363"/>
                  </a:lnTo>
                  <a:lnTo>
                    <a:pt x="82" y="1360"/>
                  </a:lnTo>
                  <a:lnTo>
                    <a:pt x="79" y="1357"/>
                  </a:lnTo>
                  <a:lnTo>
                    <a:pt x="77" y="1352"/>
                  </a:lnTo>
                  <a:lnTo>
                    <a:pt x="77" y="1348"/>
                  </a:lnTo>
                  <a:lnTo>
                    <a:pt x="80" y="1338"/>
                  </a:lnTo>
                  <a:lnTo>
                    <a:pt x="84" y="1326"/>
                  </a:lnTo>
                  <a:lnTo>
                    <a:pt x="86" y="1322"/>
                  </a:lnTo>
                  <a:lnTo>
                    <a:pt x="90" y="1319"/>
                  </a:lnTo>
                  <a:lnTo>
                    <a:pt x="95" y="1317"/>
                  </a:lnTo>
                  <a:close/>
                  <a:moveTo>
                    <a:pt x="3645" y="1228"/>
                  </a:moveTo>
                  <a:lnTo>
                    <a:pt x="3650" y="1228"/>
                  </a:lnTo>
                  <a:lnTo>
                    <a:pt x="3654" y="1231"/>
                  </a:lnTo>
                  <a:lnTo>
                    <a:pt x="3656" y="1236"/>
                  </a:lnTo>
                  <a:lnTo>
                    <a:pt x="3657" y="1239"/>
                  </a:lnTo>
                  <a:lnTo>
                    <a:pt x="3661" y="1249"/>
                  </a:lnTo>
                  <a:lnTo>
                    <a:pt x="3664" y="1258"/>
                  </a:lnTo>
                  <a:lnTo>
                    <a:pt x="3664" y="1262"/>
                  </a:lnTo>
                  <a:lnTo>
                    <a:pt x="3663" y="1266"/>
                  </a:lnTo>
                  <a:lnTo>
                    <a:pt x="3660" y="1269"/>
                  </a:lnTo>
                  <a:lnTo>
                    <a:pt x="3657" y="1272"/>
                  </a:lnTo>
                  <a:lnTo>
                    <a:pt x="3653" y="1272"/>
                  </a:lnTo>
                  <a:lnTo>
                    <a:pt x="3648" y="1271"/>
                  </a:lnTo>
                  <a:lnTo>
                    <a:pt x="3644" y="1269"/>
                  </a:lnTo>
                  <a:lnTo>
                    <a:pt x="3642" y="1265"/>
                  </a:lnTo>
                  <a:lnTo>
                    <a:pt x="3640" y="1258"/>
                  </a:lnTo>
                  <a:lnTo>
                    <a:pt x="3635" y="1246"/>
                  </a:lnTo>
                  <a:lnTo>
                    <a:pt x="3635" y="1243"/>
                  </a:lnTo>
                  <a:lnTo>
                    <a:pt x="3634" y="1239"/>
                  </a:lnTo>
                  <a:lnTo>
                    <a:pt x="3635" y="1234"/>
                  </a:lnTo>
                  <a:lnTo>
                    <a:pt x="3638" y="1231"/>
                  </a:lnTo>
                  <a:lnTo>
                    <a:pt x="3641" y="1228"/>
                  </a:lnTo>
                  <a:lnTo>
                    <a:pt x="3645" y="1228"/>
                  </a:lnTo>
                  <a:close/>
                  <a:moveTo>
                    <a:pt x="140" y="1187"/>
                  </a:moveTo>
                  <a:lnTo>
                    <a:pt x="144" y="1189"/>
                  </a:lnTo>
                  <a:lnTo>
                    <a:pt x="149" y="1190"/>
                  </a:lnTo>
                  <a:lnTo>
                    <a:pt x="150" y="1193"/>
                  </a:lnTo>
                  <a:lnTo>
                    <a:pt x="152" y="1196"/>
                  </a:lnTo>
                  <a:lnTo>
                    <a:pt x="152" y="1201"/>
                  </a:lnTo>
                  <a:lnTo>
                    <a:pt x="152" y="1203"/>
                  </a:lnTo>
                  <a:lnTo>
                    <a:pt x="152" y="1203"/>
                  </a:lnTo>
                  <a:lnTo>
                    <a:pt x="147" y="1214"/>
                  </a:lnTo>
                  <a:lnTo>
                    <a:pt x="143" y="1225"/>
                  </a:lnTo>
                  <a:lnTo>
                    <a:pt x="141" y="1228"/>
                  </a:lnTo>
                  <a:lnTo>
                    <a:pt x="137" y="1231"/>
                  </a:lnTo>
                  <a:lnTo>
                    <a:pt x="133" y="1233"/>
                  </a:lnTo>
                  <a:lnTo>
                    <a:pt x="128" y="1231"/>
                  </a:lnTo>
                  <a:lnTo>
                    <a:pt x="124" y="1228"/>
                  </a:lnTo>
                  <a:lnTo>
                    <a:pt x="122" y="1225"/>
                  </a:lnTo>
                  <a:lnTo>
                    <a:pt x="121" y="1221"/>
                  </a:lnTo>
                  <a:lnTo>
                    <a:pt x="122" y="1217"/>
                  </a:lnTo>
                  <a:lnTo>
                    <a:pt x="125" y="1206"/>
                  </a:lnTo>
                  <a:lnTo>
                    <a:pt x="130" y="1195"/>
                  </a:lnTo>
                  <a:lnTo>
                    <a:pt x="130" y="1195"/>
                  </a:lnTo>
                  <a:lnTo>
                    <a:pt x="133" y="1190"/>
                  </a:lnTo>
                  <a:lnTo>
                    <a:pt x="136" y="1189"/>
                  </a:lnTo>
                  <a:lnTo>
                    <a:pt x="140" y="1187"/>
                  </a:lnTo>
                  <a:close/>
                  <a:moveTo>
                    <a:pt x="3591" y="1100"/>
                  </a:moveTo>
                  <a:lnTo>
                    <a:pt x="3596" y="1100"/>
                  </a:lnTo>
                  <a:lnTo>
                    <a:pt x="3599" y="1101"/>
                  </a:lnTo>
                  <a:lnTo>
                    <a:pt x="3602" y="1104"/>
                  </a:lnTo>
                  <a:lnTo>
                    <a:pt x="3603" y="1107"/>
                  </a:lnTo>
                  <a:lnTo>
                    <a:pt x="3605" y="1111"/>
                  </a:lnTo>
                  <a:lnTo>
                    <a:pt x="3610" y="1120"/>
                  </a:lnTo>
                  <a:lnTo>
                    <a:pt x="3613" y="1128"/>
                  </a:lnTo>
                  <a:lnTo>
                    <a:pt x="3613" y="1133"/>
                  </a:lnTo>
                  <a:lnTo>
                    <a:pt x="3613" y="1138"/>
                  </a:lnTo>
                  <a:lnTo>
                    <a:pt x="3610" y="1141"/>
                  </a:lnTo>
                  <a:lnTo>
                    <a:pt x="3607" y="1144"/>
                  </a:lnTo>
                  <a:lnTo>
                    <a:pt x="3603" y="1144"/>
                  </a:lnTo>
                  <a:lnTo>
                    <a:pt x="3599" y="1144"/>
                  </a:lnTo>
                  <a:lnTo>
                    <a:pt x="3594" y="1141"/>
                  </a:lnTo>
                  <a:lnTo>
                    <a:pt x="3591" y="1138"/>
                  </a:lnTo>
                  <a:lnTo>
                    <a:pt x="3588" y="1130"/>
                  </a:lnTo>
                  <a:lnTo>
                    <a:pt x="3584" y="1120"/>
                  </a:lnTo>
                  <a:lnTo>
                    <a:pt x="3583" y="1116"/>
                  </a:lnTo>
                  <a:lnTo>
                    <a:pt x="3581" y="1111"/>
                  </a:lnTo>
                  <a:lnTo>
                    <a:pt x="3583" y="1107"/>
                  </a:lnTo>
                  <a:lnTo>
                    <a:pt x="3584" y="1104"/>
                  </a:lnTo>
                  <a:lnTo>
                    <a:pt x="3588" y="1101"/>
                  </a:lnTo>
                  <a:lnTo>
                    <a:pt x="3591" y="1100"/>
                  </a:lnTo>
                  <a:close/>
                  <a:moveTo>
                    <a:pt x="197" y="1062"/>
                  </a:moveTo>
                  <a:lnTo>
                    <a:pt x="201" y="1063"/>
                  </a:lnTo>
                  <a:lnTo>
                    <a:pt x="204" y="1066"/>
                  </a:lnTo>
                  <a:lnTo>
                    <a:pt x="207" y="1069"/>
                  </a:lnTo>
                  <a:lnTo>
                    <a:pt x="207" y="1073"/>
                  </a:lnTo>
                  <a:lnTo>
                    <a:pt x="207" y="1078"/>
                  </a:lnTo>
                  <a:lnTo>
                    <a:pt x="206" y="1079"/>
                  </a:lnTo>
                  <a:lnTo>
                    <a:pt x="201" y="1090"/>
                  </a:lnTo>
                  <a:lnTo>
                    <a:pt x="197" y="1098"/>
                  </a:lnTo>
                  <a:lnTo>
                    <a:pt x="194" y="1103"/>
                  </a:lnTo>
                  <a:lnTo>
                    <a:pt x="190" y="1104"/>
                  </a:lnTo>
                  <a:lnTo>
                    <a:pt x="185" y="1106"/>
                  </a:lnTo>
                  <a:lnTo>
                    <a:pt x="181" y="1104"/>
                  </a:lnTo>
                  <a:lnTo>
                    <a:pt x="178" y="1101"/>
                  </a:lnTo>
                  <a:lnTo>
                    <a:pt x="175" y="1098"/>
                  </a:lnTo>
                  <a:lnTo>
                    <a:pt x="175" y="1094"/>
                  </a:lnTo>
                  <a:lnTo>
                    <a:pt x="176" y="1090"/>
                  </a:lnTo>
                  <a:lnTo>
                    <a:pt x="181" y="1079"/>
                  </a:lnTo>
                  <a:lnTo>
                    <a:pt x="185" y="1069"/>
                  </a:lnTo>
                  <a:lnTo>
                    <a:pt x="185" y="1068"/>
                  </a:lnTo>
                  <a:lnTo>
                    <a:pt x="188" y="1065"/>
                  </a:lnTo>
                  <a:lnTo>
                    <a:pt x="192" y="1062"/>
                  </a:lnTo>
                  <a:lnTo>
                    <a:pt x="197" y="1062"/>
                  </a:lnTo>
                  <a:close/>
                  <a:moveTo>
                    <a:pt x="3530" y="977"/>
                  </a:moveTo>
                  <a:lnTo>
                    <a:pt x="3534" y="977"/>
                  </a:lnTo>
                  <a:lnTo>
                    <a:pt x="3539" y="980"/>
                  </a:lnTo>
                  <a:lnTo>
                    <a:pt x="3542" y="983"/>
                  </a:lnTo>
                  <a:lnTo>
                    <a:pt x="3545" y="987"/>
                  </a:lnTo>
                  <a:lnTo>
                    <a:pt x="3549" y="997"/>
                  </a:lnTo>
                  <a:lnTo>
                    <a:pt x="3552" y="1003"/>
                  </a:lnTo>
                  <a:lnTo>
                    <a:pt x="3553" y="1006"/>
                  </a:lnTo>
                  <a:lnTo>
                    <a:pt x="3553" y="1011"/>
                  </a:lnTo>
                  <a:lnTo>
                    <a:pt x="3552" y="1014"/>
                  </a:lnTo>
                  <a:lnTo>
                    <a:pt x="3550" y="1016"/>
                  </a:lnTo>
                  <a:lnTo>
                    <a:pt x="3548" y="1019"/>
                  </a:lnTo>
                  <a:lnTo>
                    <a:pt x="3543" y="1019"/>
                  </a:lnTo>
                  <a:lnTo>
                    <a:pt x="3539" y="1019"/>
                  </a:lnTo>
                  <a:lnTo>
                    <a:pt x="3534" y="1018"/>
                  </a:lnTo>
                  <a:lnTo>
                    <a:pt x="3532" y="1014"/>
                  </a:lnTo>
                  <a:lnTo>
                    <a:pt x="3529" y="1009"/>
                  </a:lnTo>
                  <a:lnTo>
                    <a:pt x="3524" y="999"/>
                  </a:lnTo>
                  <a:lnTo>
                    <a:pt x="3521" y="993"/>
                  </a:lnTo>
                  <a:lnTo>
                    <a:pt x="3520" y="989"/>
                  </a:lnTo>
                  <a:lnTo>
                    <a:pt x="3520" y="986"/>
                  </a:lnTo>
                  <a:lnTo>
                    <a:pt x="3523" y="981"/>
                  </a:lnTo>
                  <a:lnTo>
                    <a:pt x="3526" y="978"/>
                  </a:lnTo>
                  <a:lnTo>
                    <a:pt x="3530" y="977"/>
                  </a:lnTo>
                  <a:close/>
                  <a:moveTo>
                    <a:pt x="263" y="939"/>
                  </a:moveTo>
                  <a:lnTo>
                    <a:pt x="267" y="941"/>
                  </a:lnTo>
                  <a:lnTo>
                    <a:pt x="270" y="943"/>
                  </a:lnTo>
                  <a:lnTo>
                    <a:pt x="271" y="948"/>
                  </a:lnTo>
                  <a:lnTo>
                    <a:pt x="271" y="952"/>
                  </a:lnTo>
                  <a:lnTo>
                    <a:pt x="270" y="957"/>
                  </a:lnTo>
                  <a:lnTo>
                    <a:pt x="270" y="959"/>
                  </a:lnTo>
                  <a:lnTo>
                    <a:pt x="264" y="968"/>
                  </a:lnTo>
                  <a:lnTo>
                    <a:pt x="260" y="977"/>
                  </a:lnTo>
                  <a:lnTo>
                    <a:pt x="257" y="980"/>
                  </a:lnTo>
                  <a:lnTo>
                    <a:pt x="252" y="981"/>
                  </a:lnTo>
                  <a:lnTo>
                    <a:pt x="248" y="983"/>
                  </a:lnTo>
                  <a:lnTo>
                    <a:pt x="244" y="981"/>
                  </a:lnTo>
                  <a:lnTo>
                    <a:pt x="241" y="978"/>
                  </a:lnTo>
                  <a:lnTo>
                    <a:pt x="238" y="974"/>
                  </a:lnTo>
                  <a:lnTo>
                    <a:pt x="238" y="970"/>
                  </a:lnTo>
                  <a:lnTo>
                    <a:pt x="239" y="965"/>
                  </a:lnTo>
                  <a:lnTo>
                    <a:pt x="244" y="958"/>
                  </a:lnTo>
                  <a:lnTo>
                    <a:pt x="249" y="948"/>
                  </a:lnTo>
                  <a:lnTo>
                    <a:pt x="251" y="945"/>
                  </a:lnTo>
                  <a:lnTo>
                    <a:pt x="254" y="942"/>
                  </a:lnTo>
                  <a:lnTo>
                    <a:pt x="258" y="941"/>
                  </a:lnTo>
                  <a:lnTo>
                    <a:pt x="263" y="939"/>
                  </a:lnTo>
                  <a:close/>
                  <a:moveTo>
                    <a:pt x="3459" y="859"/>
                  </a:moveTo>
                  <a:lnTo>
                    <a:pt x="3463" y="859"/>
                  </a:lnTo>
                  <a:lnTo>
                    <a:pt x="3467" y="860"/>
                  </a:lnTo>
                  <a:lnTo>
                    <a:pt x="3470" y="865"/>
                  </a:lnTo>
                  <a:lnTo>
                    <a:pt x="3475" y="870"/>
                  </a:lnTo>
                  <a:lnTo>
                    <a:pt x="3480" y="879"/>
                  </a:lnTo>
                  <a:lnTo>
                    <a:pt x="3483" y="884"/>
                  </a:lnTo>
                  <a:lnTo>
                    <a:pt x="3485" y="888"/>
                  </a:lnTo>
                  <a:lnTo>
                    <a:pt x="3485" y="892"/>
                  </a:lnTo>
                  <a:lnTo>
                    <a:pt x="3482" y="895"/>
                  </a:lnTo>
                  <a:lnTo>
                    <a:pt x="3479" y="898"/>
                  </a:lnTo>
                  <a:lnTo>
                    <a:pt x="3475" y="901"/>
                  </a:lnTo>
                  <a:lnTo>
                    <a:pt x="3470" y="901"/>
                  </a:lnTo>
                  <a:lnTo>
                    <a:pt x="3467" y="898"/>
                  </a:lnTo>
                  <a:lnTo>
                    <a:pt x="3463" y="895"/>
                  </a:lnTo>
                  <a:lnTo>
                    <a:pt x="3461" y="892"/>
                  </a:lnTo>
                  <a:lnTo>
                    <a:pt x="3456" y="882"/>
                  </a:lnTo>
                  <a:lnTo>
                    <a:pt x="3451" y="876"/>
                  </a:lnTo>
                  <a:lnTo>
                    <a:pt x="3450" y="872"/>
                  </a:lnTo>
                  <a:lnTo>
                    <a:pt x="3450" y="867"/>
                  </a:lnTo>
                  <a:lnTo>
                    <a:pt x="3451" y="863"/>
                  </a:lnTo>
                  <a:lnTo>
                    <a:pt x="3454" y="860"/>
                  </a:lnTo>
                  <a:lnTo>
                    <a:pt x="3459" y="859"/>
                  </a:lnTo>
                  <a:close/>
                  <a:moveTo>
                    <a:pt x="336" y="822"/>
                  </a:moveTo>
                  <a:lnTo>
                    <a:pt x="340" y="825"/>
                  </a:lnTo>
                  <a:lnTo>
                    <a:pt x="343" y="828"/>
                  </a:lnTo>
                  <a:lnTo>
                    <a:pt x="344" y="832"/>
                  </a:lnTo>
                  <a:lnTo>
                    <a:pt x="344" y="837"/>
                  </a:lnTo>
                  <a:lnTo>
                    <a:pt x="343" y="841"/>
                  </a:lnTo>
                  <a:lnTo>
                    <a:pt x="340" y="846"/>
                  </a:lnTo>
                  <a:lnTo>
                    <a:pt x="334" y="854"/>
                  </a:lnTo>
                  <a:lnTo>
                    <a:pt x="330" y="860"/>
                  </a:lnTo>
                  <a:lnTo>
                    <a:pt x="327" y="863"/>
                  </a:lnTo>
                  <a:lnTo>
                    <a:pt x="322" y="865"/>
                  </a:lnTo>
                  <a:lnTo>
                    <a:pt x="318" y="865"/>
                  </a:lnTo>
                  <a:lnTo>
                    <a:pt x="314" y="863"/>
                  </a:lnTo>
                  <a:lnTo>
                    <a:pt x="311" y="860"/>
                  </a:lnTo>
                  <a:lnTo>
                    <a:pt x="309" y="856"/>
                  </a:lnTo>
                  <a:lnTo>
                    <a:pt x="309" y="851"/>
                  </a:lnTo>
                  <a:lnTo>
                    <a:pt x="311" y="847"/>
                  </a:lnTo>
                  <a:lnTo>
                    <a:pt x="315" y="841"/>
                  </a:lnTo>
                  <a:lnTo>
                    <a:pt x="321" y="832"/>
                  </a:lnTo>
                  <a:lnTo>
                    <a:pt x="324" y="828"/>
                  </a:lnTo>
                  <a:lnTo>
                    <a:pt x="327" y="825"/>
                  </a:lnTo>
                  <a:lnTo>
                    <a:pt x="331" y="824"/>
                  </a:lnTo>
                  <a:lnTo>
                    <a:pt x="336" y="822"/>
                  </a:lnTo>
                  <a:close/>
                  <a:moveTo>
                    <a:pt x="3381" y="745"/>
                  </a:moveTo>
                  <a:lnTo>
                    <a:pt x="3386" y="746"/>
                  </a:lnTo>
                  <a:lnTo>
                    <a:pt x="3388" y="748"/>
                  </a:lnTo>
                  <a:lnTo>
                    <a:pt x="3391" y="751"/>
                  </a:lnTo>
                  <a:lnTo>
                    <a:pt x="3397" y="758"/>
                  </a:lnTo>
                  <a:lnTo>
                    <a:pt x="3404" y="767"/>
                  </a:lnTo>
                  <a:lnTo>
                    <a:pt x="3404" y="768"/>
                  </a:lnTo>
                  <a:lnTo>
                    <a:pt x="3407" y="772"/>
                  </a:lnTo>
                  <a:lnTo>
                    <a:pt x="3407" y="777"/>
                  </a:lnTo>
                  <a:lnTo>
                    <a:pt x="3406" y="781"/>
                  </a:lnTo>
                  <a:lnTo>
                    <a:pt x="3403" y="784"/>
                  </a:lnTo>
                  <a:lnTo>
                    <a:pt x="3399" y="787"/>
                  </a:lnTo>
                  <a:lnTo>
                    <a:pt x="3394" y="787"/>
                  </a:lnTo>
                  <a:lnTo>
                    <a:pt x="3390" y="786"/>
                  </a:lnTo>
                  <a:lnTo>
                    <a:pt x="3387" y="783"/>
                  </a:lnTo>
                  <a:lnTo>
                    <a:pt x="3386" y="781"/>
                  </a:lnTo>
                  <a:lnTo>
                    <a:pt x="3378" y="771"/>
                  </a:lnTo>
                  <a:lnTo>
                    <a:pt x="3372" y="764"/>
                  </a:lnTo>
                  <a:lnTo>
                    <a:pt x="3371" y="759"/>
                  </a:lnTo>
                  <a:lnTo>
                    <a:pt x="3371" y="755"/>
                  </a:lnTo>
                  <a:lnTo>
                    <a:pt x="3372" y="751"/>
                  </a:lnTo>
                  <a:lnTo>
                    <a:pt x="3375" y="748"/>
                  </a:lnTo>
                  <a:lnTo>
                    <a:pt x="3378" y="746"/>
                  </a:lnTo>
                  <a:lnTo>
                    <a:pt x="3381" y="745"/>
                  </a:lnTo>
                  <a:close/>
                  <a:moveTo>
                    <a:pt x="414" y="711"/>
                  </a:moveTo>
                  <a:lnTo>
                    <a:pt x="419" y="713"/>
                  </a:lnTo>
                  <a:lnTo>
                    <a:pt x="423" y="714"/>
                  </a:lnTo>
                  <a:lnTo>
                    <a:pt x="426" y="717"/>
                  </a:lnTo>
                  <a:lnTo>
                    <a:pt x="426" y="721"/>
                  </a:lnTo>
                  <a:lnTo>
                    <a:pt x="426" y="726"/>
                  </a:lnTo>
                  <a:lnTo>
                    <a:pt x="425" y="730"/>
                  </a:lnTo>
                  <a:lnTo>
                    <a:pt x="420" y="736"/>
                  </a:lnTo>
                  <a:lnTo>
                    <a:pt x="413" y="745"/>
                  </a:lnTo>
                  <a:lnTo>
                    <a:pt x="410" y="748"/>
                  </a:lnTo>
                  <a:lnTo>
                    <a:pt x="407" y="751"/>
                  </a:lnTo>
                  <a:lnTo>
                    <a:pt x="403" y="752"/>
                  </a:lnTo>
                  <a:lnTo>
                    <a:pt x="398" y="752"/>
                  </a:lnTo>
                  <a:lnTo>
                    <a:pt x="394" y="751"/>
                  </a:lnTo>
                  <a:lnTo>
                    <a:pt x="391" y="746"/>
                  </a:lnTo>
                  <a:lnTo>
                    <a:pt x="390" y="742"/>
                  </a:lnTo>
                  <a:lnTo>
                    <a:pt x="390" y="737"/>
                  </a:lnTo>
                  <a:lnTo>
                    <a:pt x="393" y="735"/>
                  </a:lnTo>
                  <a:lnTo>
                    <a:pt x="394" y="730"/>
                  </a:lnTo>
                  <a:lnTo>
                    <a:pt x="401" y="721"/>
                  </a:lnTo>
                  <a:lnTo>
                    <a:pt x="406" y="716"/>
                  </a:lnTo>
                  <a:lnTo>
                    <a:pt x="410" y="713"/>
                  </a:lnTo>
                  <a:lnTo>
                    <a:pt x="414" y="711"/>
                  </a:lnTo>
                  <a:close/>
                  <a:moveTo>
                    <a:pt x="3295" y="638"/>
                  </a:moveTo>
                  <a:lnTo>
                    <a:pt x="3299" y="640"/>
                  </a:lnTo>
                  <a:lnTo>
                    <a:pt x="3304" y="642"/>
                  </a:lnTo>
                  <a:lnTo>
                    <a:pt x="3304" y="644"/>
                  </a:lnTo>
                  <a:lnTo>
                    <a:pt x="3311" y="653"/>
                  </a:lnTo>
                  <a:lnTo>
                    <a:pt x="3318" y="660"/>
                  </a:lnTo>
                  <a:lnTo>
                    <a:pt x="3321" y="664"/>
                  </a:lnTo>
                  <a:lnTo>
                    <a:pt x="3321" y="669"/>
                  </a:lnTo>
                  <a:lnTo>
                    <a:pt x="3320" y="673"/>
                  </a:lnTo>
                  <a:lnTo>
                    <a:pt x="3317" y="676"/>
                  </a:lnTo>
                  <a:lnTo>
                    <a:pt x="3314" y="679"/>
                  </a:lnTo>
                  <a:lnTo>
                    <a:pt x="3310" y="679"/>
                  </a:lnTo>
                  <a:lnTo>
                    <a:pt x="3305" y="678"/>
                  </a:lnTo>
                  <a:lnTo>
                    <a:pt x="3301" y="675"/>
                  </a:lnTo>
                  <a:lnTo>
                    <a:pt x="3295" y="667"/>
                  </a:lnTo>
                  <a:lnTo>
                    <a:pt x="3286" y="659"/>
                  </a:lnTo>
                  <a:lnTo>
                    <a:pt x="3286" y="659"/>
                  </a:lnTo>
                  <a:lnTo>
                    <a:pt x="3283" y="654"/>
                  </a:lnTo>
                  <a:lnTo>
                    <a:pt x="3283" y="650"/>
                  </a:lnTo>
                  <a:lnTo>
                    <a:pt x="3285" y="645"/>
                  </a:lnTo>
                  <a:lnTo>
                    <a:pt x="3288" y="641"/>
                  </a:lnTo>
                  <a:lnTo>
                    <a:pt x="3291" y="640"/>
                  </a:lnTo>
                  <a:lnTo>
                    <a:pt x="3295" y="638"/>
                  </a:lnTo>
                  <a:close/>
                  <a:moveTo>
                    <a:pt x="505" y="607"/>
                  </a:moveTo>
                  <a:lnTo>
                    <a:pt x="509" y="607"/>
                  </a:lnTo>
                  <a:lnTo>
                    <a:pt x="512" y="610"/>
                  </a:lnTo>
                  <a:lnTo>
                    <a:pt x="515" y="613"/>
                  </a:lnTo>
                  <a:lnTo>
                    <a:pt x="517" y="618"/>
                  </a:lnTo>
                  <a:lnTo>
                    <a:pt x="515" y="622"/>
                  </a:lnTo>
                  <a:lnTo>
                    <a:pt x="514" y="626"/>
                  </a:lnTo>
                  <a:lnTo>
                    <a:pt x="506" y="634"/>
                  </a:lnTo>
                  <a:lnTo>
                    <a:pt x="499" y="642"/>
                  </a:lnTo>
                  <a:lnTo>
                    <a:pt x="498" y="642"/>
                  </a:lnTo>
                  <a:lnTo>
                    <a:pt x="495" y="645"/>
                  </a:lnTo>
                  <a:lnTo>
                    <a:pt x="490" y="647"/>
                  </a:lnTo>
                  <a:lnTo>
                    <a:pt x="486" y="645"/>
                  </a:lnTo>
                  <a:lnTo>
                    <a:pt x="482" y="644"/>
                  </a:lnTo>
                  <a:lnTo>
                    <a:pt x="479" y="640"/>
                  </a:lnTo>
                  <a:lnTo>
                    <a:pt x="477" y="635"/>
                  </a:lnTo>
                  <a:lnTo>
                    <a:pt x="479" y="631"/>
                  </a:lnTo>
                  <a:lnTo>
                    <a:pt x="482" y="628"/>
                  </a:lnTo>
                  <a:lnTo>
                    <a:pt x="482" y="626"/>
                  </a:lnTo>
                  <a:lnTo>
                    <a:pt x="489" y="618"/>
                  </a:lnTo>
                  <a:lnTo>
                    <a:pt x="496" y="610"/>
                  </a:lnTo>
                  <a:lnTo>
                    <a:pt x="501" y="607"/>
                  </a:lnTo>
                  <a:lnTo>
                    <a:pt x="505" y="607"/>
                  </a:lnTo>
                  <a:close/>
                  <a:moveTo>
                    <a:pt x="3200" y="539"/>
                  </a:moveTo>
                  <a:lnTo>
                    <a:pt x="3204" y="539"/>
                  </a:lnTo>
                  <a:lnTo>
                    <a:pt x="3207" y="542"/>
                  </a:lnTo>
                  <a:lnTo>
                    <a:pt x="3210" y="545"/>
                  </a:lnTo>
                  <a:lnTo>
                    <a:pt x="3219" y="553"/>
                  </a:lnTo>
                  <a:lnTo>
                    <a:pt x="3225" y="558"/>
                  </a:lnTo>
                  <a:lnTo>
                    <a:pt x="3226" y="562"/>
                  </a:lnTo>
                  <a:lnTo>
                    <a:pt x="3228" y="567"/>
                  </a:lnTo>
                  <a:lnTo>
                    <a:pt x="3226" y="571"/>
                  </a:lnTo>
                  <a:lnTo>
                    <a:pt x="3225" y="574"/>
                  </a:lnTo>
                  <a:lnTo>
                    <a:pt x="3221" y="577"/>
                  </a:lnTo>
                  <a:lnTo>
                    <a:pt x="3216" y="578"/>
                  </a:lnTo>
                  <a:lnTo>
                    <a:pt x="3212" y="577"/>
                  </a:lnTo>
                  <a:lnTo>
                    <a:pt x="3207" y="574"/>
                  </a:lnTo>
                  <a:lnTo>
                    <a:pt x="3203" y="569"/>
                  </a:lnTo>
                  <a:lnTo>
                    <a:pt x="3196" y="561"/>
                  </a:lnTo>
                  <a:lnTo>
                    <a:pt x="3193" y="558"/>
                  </a:lnTo>
                  <a:lnTo>
                    <a:pt x="3190" y="555"/>
                  </a:lnTo>
                  <a:lnTo>
                    <a:pt x="3188" y="550"/>
                  </a:lnTo>
                  <a:lnTo>
                    <a:pt x="3190" y="546"/>
                  </a:lnTo>
                  <a:lnTo>
                    <a:pt x="3193" y="542"/>
                  </a:lnTo>
                  <a:lnTo>
                    <a:pt x="3196" y="539"/>
                  </a:lnTo>
                  <a:lnTo>
                    <a:pt x="3200" y="539"/>
                  </a:lnTo>
                  <a:close/>
                  <a:moveTo>
                    <a:pt x="603" y="508"/>
                  </a:moveTo>
                  <a:lnTo>
                    <a:pt x="606" y="510"/>
                  </a:lnTo>
                  <a:lnTo>
                    <a:pt x="610" y="512"/>
                  </a:lnTo>
                  <a:lnTo>
                    <a:pt x="613" y="517"/>
                  </a:lnTo>
                  <a:lnTo>
                    <a:pt x="613" y="521"/>
                  </a:lnTo>
                  <a:lnTo>
                    <a:pt x="612" y="524"/>
                  </a:lnTo>
                  <a:lnTo>
                    <a:pt x="610" y="529"/>
                  </a:lnTo>
                  <a:lnTo>
                    <a:pt x="609" y="530"/>
                  </a:lnTo>
                  <a:lnTo>
                    <a:pt x="600" y="537"/>
                  </a:lnTo>
                  <a:lnTo>
                    <a:pt x="593" y="545"/>
                  </a:lnTo>
                  <a:lnTo>
                    <a:pt x="590" y="546"/>
                  </a:lnTo>
                  <a:lnTo>
                    <a:pt x="585" y="548"/>
                  </a:lnTo>
                  <a:lnTo>
                    <a:pt x="581" y="546"/>
                  </a:lnTo>
                  <a:lnTo>
                    <a:pt x="576" y="545"/>
                  </a:lnTo>
                  <a:lnTo>
                    <a:pt x="574" y="540"/>
                  </a:lnTo>
                  <a:lnTo>
                    <a:pt x="574" y="536"/>
                  </a:lnTo>
                  <a:lnTo>
                    <a:pt x="575" y="531"/>
                  </a:lnTo>
                  <a:lnTo>
                    <a:pt x="576" y="527"/>
                  </a:lnTo>
                  <a:lnTo>
                    <a:pt x="584" y="521"/>
                  </a:lnTo>
                  <a:lnTo>
                    <a:pt x="593" y="512"/>
                  </a:lnTo>
                  <a:lnTo>
                    <a:pt x="594" y="511"/>
                  </a:lnTo>
                  <a:lnTo>
                    <a:pt x="598" y="510"/>
                  </a:lnTo>
                  <a:lnTo>
                    <a:pt x="603" y="508"/>
                  </a:lnTo>
                  <a:close/>
                  <a:moveTo>
                    <a:pt x="3098" y="445"/>
                  </a:moveTo>
                  <a:lnTo>
                    <a:pt x="3102" y="445"/>
                  </a:lnTo>
                  <a:lnTo>
                    <a:pt x="3105" y="448"/>
                  </a:lnTo>
                  <a:lnTo>
                    <a:pt x="3111" y="453"/>
                  </a:lnTo>
                  <a:lnTo>
                    <a:pt x="3120" y="460"/>
                  </a:lnTo>
                  <a:lnTo>
                    <a:pt x="3123" y="463"/>
                  </a:lnTo>
                  <a:lnTo>
                    <a:pt x="3126" y="467"/>
                  </a:lnTo>
                  <a:lnTo>
                    <a:pt x="3127" y="472"/>
                  </a:lnTo>
                  <a:lnTo>
                    <a:pt x="3127" y="476"/>
                  </a:lnTo>
                  <a:lnTo>
                    <a:pt x="3124" y="479"/>
                  </a:lnTo>
                  <a:lnTo>
                    <a:pt x="3121" y="482"/>
                  </a:lnTo>
                  <a:lnTo>
                    <a:pt x="3117" y="483"/>
                  </a:lnTo>
                  <a:lnTo>
                    <a:pt x="3112" y="483"/>
                  </a:lnTo>
                  <a:lnTo>
                    <a:pt x="3108" y="480"/>
                  </a:lnTo>
                  <a:lnTo>
                    <a:pt x="3105" y="477"/>
                  </a:lnTo>
                  <a:lnTo>
                    <a:pt x="3096" y="470"/>
                  </a:lnTo>
                  <a:lnTo>
                    <a:pt x="3091" y="466"/>
                  </a:lnTo>
                  <a:lnTo>
                    <a:pt x="3089" y="463"/>
                  </a:lnTo>
                  <a:lnTo>
                    <a:pt x="3088" y="460"/>
                  </a:lnTo>
                  <a:lnTo>
                    <a:pt x="3086" y="455"/>
                  </a:lnTo>
                  <a:lnTo>
                    <a:pt x="3088" y="453"/>
                  </a:lnTo>
                  <a:lnTo>
                    <a:pt x="3089" y="450"/>
                  </a:lnTo>
                  <a:lnTo>
                    <a:pt x="3094" y="447"/>
                  </a:lnTo>
                  <a:lnTo>
                    <a:pt x="3098" y="445"/>
                  </a:lnTo>
                  <a:close/>
                  <a:moveTo>
                    <a:pt x="706" y="417"/>
                  </a:moveTo>
                  <a:lnTo>
                    <a:pt x="711" y="419"/>
                  </a:lnTo>
                  <a:lnTo>
                    <a:pt x="715" y="422"/>
                  </a:lnTo>
                  <a:lnTo>
                    <a:pt x="717" y="426"/>
                  </a:lnTo>
                  <a:lnTo>
                    <a:pt x="717" y="431"/>
                  </a:lnTo>
                  <a:lnTo>
                    <a:pt x="715" y="435"/>
                  </a:lnTo>
                  <a:lnTo>
                    <a:pt x="712" y="438"/>
                  </a:lnTo>
                  <a:lnTo>
                    <a:pt x="709" y="441"/>
                  </a:lnTo>
                  <a:lnTo>
                    <a:pt x="701" y="448"/>
                  </a:lnTo>
                  <a:lnTo>
                    <a:pt x="695" y="453"/>
                  </a:lnTo>
                  <a:lnTo>
                    <a:pt x="690" y="455"/>
                  </a:lnTo>
                  <a:lnTo>
                    <a:pt x="686" y="455"/>
                  </a:lnTo>
                  <a:lnTo>
                    <a:pt x="683" y="454"/>
                  </a:lnTo>
                  <a:lnTo>
                    <a:pt x="679" y="451"/>
                  </a:lnTo>
                  <a:lnTo>
                    <a:pt x="677" y="448"/>
                  </a:lnTo>
                  <a:lnTo>
                    <a:pt x="676" y="445"/>
                  </a:lnTo>
                  <a:lnTo>
                    <a:pt x="677" y="441"/>
                  </a:lnTo>
                  <a:lnTo>
                    <a:pt x="679" y="438"/>
                  </a:lnTo>
                  <a:lnTo>
                    <a:pt x="680" y="435"/>
                  </a:lnTo>
                  <a:lnTo>
                    <a:pt x="686" y="431"/>
                  </a:lnTo>
                  <a:lnTo>
                    <a:pt x="695" y="423"/>
                  </a:lnTo>
                  <a:lnTo>
                    <a:pt x="699" y="420"/>
                  </a:lnTo>
                  <a:lnTo>
                    <a:pt x="702" y="419"/>
                  </a:lnTo>
                  <a:lnTo>
                    <a:pt x="706" y="417"/>
                  </a:lnTo>
                  <a:close/>
                  <a:moveTo>
                    <a:pt x="2988" y="361"/>
                  </a:moveTo>
                  <a:lnTo>
                    <a:pt x="2993" y="361"/>
                  </a:lnTo>
                  <a:lnTo>
                    <a:pt x="2997" y="362"/>
                  </a:lnTo>
                  <a:lnTo>
                    <a:pt x="3004" y="368"/>
                  </a:lnTo>
                  <a:lnTo>
                    <a:pt x="3013" y="375"/>
                  </a:lnTo>
                  <a:lnTo>
                    <a:pt x="3015" y="377"/>
                  </a:lnTo>
                  <a:lnTo>
                    <a:pt x="3019" y="380"/>
                  </a:lnTo>
                  <a:lnTo>
                    <a:pt x="3021" y="384"/>
                  </a:lnTo>
                  <a:lnTo>
                    <a:pt x="3019" y="388"/>
                  </a:lnTo>
                  <a:lnTo>
                    <a:pt x="3018" y="393"/>
                  </a:lnTo>
                  <a:lnTo>
                    <a:pt x="3015" y="396"/>
                  </a:lnTo>
                  <a:lnTo>
                    <a:pt x="3010" y="397"/>
                  </a:lnTo>
                  <a:lnTo>
                    <a:pt x="3006" y="397"/>
                  </a:lnTo>
                  <a:lnTo>
                    <a:pt x="3002" y="394"/>
                  </a:lnTo>
                  <a:lnTo>
                    <a:pt x="3000" y="393"/>
                  </a:lnTo>
                  <a:lnTo>
                    <a:pt x="2991" y="387"/>
                  </a:lnTo>
                  <a:lnTo>
                    <a:pt x="2983" y="381"/>
                  </a:lnTo>
                  <a:lnTo>
                    <a:pt x="2980" y="378"/>
                  </a:lnTo>
                  <a:lnTo>
                    <a:pt x="2978" y="374"/>
                  </a:lnTo>
                  <a:lnTo>
                    <a:pt x="2978" y="369"/>
                  </a:lnTo>
                  <a:lnTo>
                    <a:pt x="2981" y="365"/>
                  </a:lnTo>
                  <a:lnTo>
                    <a:pt x="2984" y="362"/>
                  </a:lnTo>
                  <a:lnTo>
                    <a:pt x="2988" y="361"/>
                  </a:lnTo>
                  <a:close/>
                  <a:moveTo>
                    <a:pt x="817" y="336"/>
                  </a:moveTo>
                  <a:lnTo>
                    <a:pt x="822" y="337"/>
                  </a:lnTo>
                  <a:lnTo>
                    <a:pt x="825" y="340"/>
                  </a:lnTo>
                  <a:lnTo>
                    <a:pt x="826" y="344"/>
                  </a:lnTo>
                  <a:lnTo>
                    <a:pt x="826" y="349"/>
                  </a:lnTo>
                  <a:lnTo>
                    <a:pt x="825" y="353"/>
                  </a:lnTo>
                  <a:lnTo>
                    <a:pt x="822" y="356"/>
                  </a:lnTo>
                  <a:lnTo>
                    <a:pt x="816" y="361"/>
                  </a:lnTo>
                  <a:lnTo>
                    <a:pt x="807" y="366"/>
                  </a:lnTo>
                  <a:lnTo>
                    <a:pt x="803" y="369"/>
                  </a:lnTo>
                  <a:lnTo>
                    <a:pt x="800" y="371"/>
                  </a:lnTo>
                  <a:lnTo>
                    <a:pt x="795" y="371"/>
                  </a:lnTo>
                  <a:lnTo>
                    <a:pt x="791" y="369"/>
                  </a:lnTo>
                  <a:lnTo>
                    <a:pt x="787" y="366"/>
                  </a:lnTo>
                  <a:lnTo>
                    <a:pt x="785" y="363"/>
                  </a:lnTo>
                  <a:lnTo>
                    <a:pt x="785" y="359"/>
                  </a:lnTo>
                  <a:lnTo>
                    <a:pt x="785" y="356"/>
                  </a:lnTo>
                  <a:lnTo>
                    <a:pt x="788" y="353"/>
                  </a:lnTo>
                  <a:lnTo>
                    <a:pt x="790" y="350"/>
                  </a:lnTo>
                  <a:lnTo>
                    <a:pt x="794" y="349"/>
                  </a:lnTo>
                  <a:lnTo>
                    <a:pt x="803" y="342"/>
                  </a:lnTo>
                  <a:lnTo>
                    <a:pt x="809" y="337"/>
                  </a:lnTo>
                  <a:lnTo>
                    <a:pt x="813" y="336"/>
                  </a:lnTo>
                  <a:lnTo>
                    <a:pt x="817" y="336"/>
                  </a:lnTo>
                  <a:close/>
                  <a:moveTo>
                    <a:pt x="2877" y="283"/>
                  </a:moveTo>
                  <a:lnTo>
                    <a:pt x="2882" y="285"/>
                  </a:lnTo>
                  <a:lnTo>
                    <a:pt x="2883" y="285"/>
                  </a:lnTo>
                  <a:lnTo>
                    <a:pt x="2892" y="290"/>
                  </a:lnTo>
                  <a:lnTo>
                    <a:pt x="2902" y="296"/>
                  </a:lnTo>
                  <a:lnTo>
                    <a:pt x="2905" y="301"/>
                  </a:lnTo>
                  <a:lnTo>
                    <a:pt x="2907" y="304"/>
                  </a:lnTo>
                  <a:lnTo>
                    <a:pt x="2907" y="308"/>
                  </a:lnTo>
                  <a:lnTo>
                    <a:pt x="2905" y="312"/>
                  </a:lnTo>
                  <a:lnTo>
                    <a:pt x="2902" y="317"/>
                  </a:lnTo>
                  <a:lnTo>
                    <a:pt x="2898" y="318"/>
                  </a:lnTo>
                  <a:lnTo>
                    <a:pt x="2893" y="318"/>
                  </a:lnTo>
                  <a:lnTo>
                    <a:pt x="2889" y="317"/>
                  </a:lnTo>
                  <a:lnTo>
                    <a:pt x="2880" y="311"/>
                  </a:lnTo>
                  <a:lnTo>
                    <a:pt x="2870" y="305"/>
                  </a:lnTo>
                  <a:lnTo>
                    <a:pt x="2870" y="304"/>
                  </a:lnTo>
                  <a:lnTo>
                    <a:pt x="2866" y="301"/>
                  </a:lnTo>
                  <a:lnTo>
                    <a:pt x="2864" y="296"/>
                  </a:lnTo>
                  <a:lnTo>
                    <a:pt x="2864" y="292"/>
                  </a:lnTo>
                  <a:lnTo>
                    <a:pt x="2866" y="287"/>
                  </a:lnTo>
                  <a:lnTo>
                    <a:pt x="2869" y="285"/>
                  </a:lnTo>
                  <a:lnTo>
                    <a:pt x="2873" y="283"/>
                  </a:lnTo>
                  <a:lnTo>
                    <a:pt x="2877" y="283"/>
                  </a:lnTo>
                  <a:close/>
                  <a:moveTo>
                    <a:pt x="930" y="261"/>
                  </a:moveTo>
                  <a:lnTo>
                    <a:pt x="934" y="261"/>
                  </a:lnTo>
                  <a:lnTo>
                    <a:pt x="939" y="263"/>
                  </a:lnTo>
                  <a:lnTo>
                    <a:pt x="941" y="266"/>
                  </a:lnTo>
                  <a:lnTo>
                    <a:pt x="943" y="270"/>
                  </a:lnTo>
                  <a:lnTo>
                    <a:pt x="943" y="274"/>
                  </a:lnTo>
                  <a:lnTo>
                    <a:pt x="940" y="279"/>
                  </a:lnTo>
                  <a:lnTo>
                    <a:pt x="937" y="282"/>
                  </a:lnTo>
                  <a:lnTo>
                    <a:pt x="930" y="287"/>
                  </a:lnTo>
                  <a:lnTo>
                    <a:pt x="920" y="293"/>
                  </a:lnTo>
                  <a:lnTo>
                    <a:pt x="918" y="293"/>
                  </a:lnTo>
                  <a:lnTo>
                    <a:pt x="914" y="295"/>
                  </a:lnTo>
                  <a:lnTo>
                    <a:pt x="909" y="295"/>
                  </a:lnTo>
                  <a:lnTo>
                    <a:pt x="905" y="293"/>
                  </a:lnTo>
                  <a:lnTo>
                    <a:pt x="902" y="290"/>
                  </a:lnTo>
                  <a:lnTo>
                    <a:pt x="901" y="286"/>
                  </a:lnTo>
                  <a:lnTo>
                    <a:pt x="901" y="282"/>
                  </a:lnTo>
                  <a:lnTo>
                    <a:pt x="902" y="277"/>
                  </a:lnTo>
                  <a:lnTo>
                    <a:pt x="906" y="274"/>
                  </a:lnTo>
                  <a:lnTo>
                    <a:pt x="908" y="273"/>
                  </a:lnTo>
                  <a:lnTo>
                    <a:pt x="917" y="267"/>
                  </a:lnTo>
                  <a:lnTo>
                    <a:pt x="925" y="263"/>
                  </a:lnTo>
                  <a:lnTo>
                    <a:pt x="930" y="261"/>
                  </a:lnTo>
                  <a:close/>
                  <a:moveTo>
                    <a:pt x="2758" y="214"/>
                  </a:moveTo>
                  <a:lnTo>
                    <a:pt x="2762" y="216"/>
                  </a:lnTo>
                  <a:lnTo>
                    <a:pt x="2764" y="217"/>
                  </a:lnTo>
                  <a:lnTo>
                    <a:pt x="2774" y="222"/>
                  </a:lnTo>
                  <a:lnTo>
                    <a:pt x="2783" y="226"/>
                  </a:lnTo>
                  <a:lnTo>
                    <a:pt x="2785" y="229"/>
                  </a:lnTo>
                  <a:lnTo>
                    <a:pt x="2788" y="233"/>
                  </a:lnTo>
                  <a:lnTo>
                    <a:pt x="2788" y="238"/>
                  </a:lnTo>
                  <a:lnTo>
                    <a:pt x="2787" y="242"/>
                  </a:lnTo>
                  <a:lnTo>
                    <a:pt x="2784" y="245"/>
                  </a:lnTo>
                  <a:lnTo>
                    <a:pt x="2780" y="248"/>
                  </a:lnTo>
                  <a:lnTo>
                    <a:pt x="2775" y="248"/>
                  </a:lnTo>
                  <a:lnTo>
                    <a:pt x="2771" y="247"/>
                  </a:lnTo>
                  <a:lnTo>
                    <a:pt x="2764" y="242"/>
                  </a:lnTo>
                  <a:lnTo>
                    <a:pt x="2753" y="236"/>
                  </a:lnTo>
                  <a:lnTo>
                    <a:pt x="2752" y="236"/>
                  </a:lnTo>
                  <a:lnTo>
                    <a:pt x="2747" y="233"/>
                  </a:lnTo>
                  <a:lnTo>
                    <a:pt x="2746" y="229"/>
                  </a:lnTo>
                  <a:lnTo>
                    <a:pt x="2745" y="225"/>
                  </a:lnTo>
                  <a:lnTo>
                    <a:pt x="2746" y="220"/>
                  </a:lnTo>
                  <a:lnTo>
                    <a:pt x="2749" y="217"/>
                  </a:lnTo>
                  <a:lnTo>
                    <a:pt x="2753" y="214"/>
                  </a:lnTo>
                  <a:lnTo>
                    <a:pt x="2758" y="214"/>
                  </a:lnTo>
                  <a:close/>
                  <a:moveTo>
                    <a:pt x="1051" y="195"/>
                  </a:moveTo>
                  <a:lnTo>
                    <a:pt x="1055" y="195"/>
                  </a:lnTo>
                  <a:lnTo>
                    <a:pt x="1058" y="195"/>
                  </a:lnTo>
                  <a:lnTo>
                    <a:pt x="1061" y="198"/>
                  </a:lnTo>
                  <a:lnTo>
                    <a:pt x="1063" y="201"/>
                  </a:lnTo>
                  <a:lnTo>
                    <a:pt x="1064" y="206"/>
                  </a:lnTo>
                  <a:lnTo>
                    <a:pt x="1063" y="210"/>
                  </a:lnTo>
                  <a:lnTo>
                    <a:pt x="1061" y="214"/>
                  </a:lnTo>
                  <a:lnTo>
                    <a:pt x="1058" y="216"/>
                  </a:lnTo>
                  <a:lnTo>
                    <a:pt x="1057" y="216"/>
                  </a:lnTo>
                  <a:lnTo>
                    <a:pt x="1047" y="222"/>
                  </a:lnTo>
                  <a:lnTo>
                    <a:pt x="1038" y="226"/>
                  </a:lnTo>
                  <a:lnTo>
                    <a:pt x="1033" y="228"/>
                  </a:lnTo>
                  <a:lnTo>
                    <a:pt x="1029" y="228"/>
                  </a:lnTo>
                  <a:lnTo>
                    <a:pt x="1025" y="225"/>
                  </a:lnTo>
                  <a:lnTo>
                    <a:pt x="1022" y="222"/>
                  </a:lnTo>
                  <a:lnTo>
                    <a:pt x="1020" y="217"/>
                  </a:lnTo>
                  <a:lnTo>
                    <a:pt x="1022" y="213"/>
                  </a:lnTo>
                  <a:lnTo>
                    <a:pt x="1023" y="209"/>
                  </a:lnTo>
                  <a:lnTo>
                    <a:pt x="1026" y="207"/>
                  </a:lnTo>
                  <a:lnTo>
                    <a:pt x="1036" y="201"/>
                  </a:lnTo>
                  <a:lnTo>
                    <a:pt x="1047" y="197"/>
                  </a:lnTo>
                  <a:lnTo>
                    <a:pt x="1048" y="195"/>
                  </a:lnTo>
                  <a:lnTo>
                    <a:pt x="1051" y="195"/>
                  </a:lnTo>
                  <a:close/>
                  <a:moveTo>
                    <a:pt x="2632" y="155"/>
                  </a:moveTo>
                  <a:lnTo>
                    <a:pt x="2637" y="156"/>
                  </a:lnTo>
                  <a:lnTo>
                    <a:pt x="2641" y="157"/>
                  </a:lnTo>
                  <a:lnTo>
                    <a:pt x="2651" y="162"/>
                  </a:lnTo>
                  <a:lnTo>
                    <a:pt x="2658" y="165"/>
                  </a:lnTo>
                  <a:lnTo>
                    <a:pt x="2661" y="168"/>
                  </a:lnTo>
                  <a:lnTo>
                    <a:pt x="2664" y="172"/>
                  </a:lnTo>
                  <a:lnTo>
                    <a:pt x="2664" y="175"/>
                  </a:lnTo>
                  <a:lnTo>
                    <a:pt x="2664" y="181"/>
                  </a:lnTo>
                  <a:lnTo>
                    <a:pt x="2661" y="184"/>
                  </a:lnTo>
                  <a:lnTo>
                    <a:pt x="2657" y="187"/>
                  </a:lnTo>
                  <a:lnTo>
                    <a:pt x="2653" y="187"/>
                  </a:lnTo>
                  <a:lnTo>
                    <a:pt x="2648" y="187"/>
                  </a:lnTo>
                  <a:lnTo>
                    <a:pt x="2642" y="184"/>
                  </a:lnTo>
                  <a:lnTo>
                    <a:pt x="2632" y="178"/>
                  </a:lnTo>
                  <a:lnTo>
                    <a:pt x="2628" y="176"/>
                  </a:lnTo>
                  <a:lnTo>
                    <a:pt x="2623" y="174"/>
                  </a:lnTo>
                  <a:lnTo>
                    <a:pt x="2622" y="171"/>
                  </a:lnTo>
                  <a:lnTo>
                    <a:pt x="2620" y="166"/>
                  </a:lnTo>
                  <a:lnTo>
                    <a:pt x="2622" y="162"/>
                  </a:lnTo>
                  <a:lnTo>
                    <a:pt x="2625" y="157"/>
                  </a:lnTo>
                  <a:lnTo>
                    <a:pt x="2628" y="156"/>
                  </a:lnTo>
                  <a:lnTo>
                    <a:pt x="2632" y="155"/>
                  </a:lnTo>
                  <a:close/>
                  <a:moveTo>
                    <a:pt x="1178" y="138"/>
                  </a:moveTo>
                  <a:lnTo>
                    <a:pt x="1182" y="138"/>
                  </a:lnTo>
                  <a:lnTo>
                    <a:pt x="1187" y="141"/>
                  </a:lnTo>
                  <a:lnTo>
                    <a:pt x="1188" y="146"/>
                  </a:lnTo>
                  <a:lnTo>
                    <a:pt x="1190" y="150"/>
                  </a:lnTo>
                  <a:lnTo>
                    <a:pt x="1188" y="155"/>
                  </a:lnTo>
                  <a:lnTo>
                    <a:pt x="1187" y="157"/>
                  </a:lnTo>
                  <a:lnTo>
                    <a:pt x="1182" y="160"/>
                  </a:lnTo>
                  <a:lnTo>
                    <a:pt x="1181" y="160"/>
                  </a:lnTo>
                  <a:lnTo>
                    <a:pt x="1171" y="165"/>
                  </a:lnTo>
                  <a:lnTo>
                    <a:pt x="1162" y="169"/>
                  </a:lnTo>
                  <a:lnTo>
                    <a:pt x="1156" y="169"/>
                  </a:lnTo>
                  <a:lnTo>
                    <a:pt x="1152" y="169"/>
                  </a:lnTo>
                  <a:lnTo>
                    <a:pt x="1149" y="166"/>
                  </a:lnTo>
                  <a:lnTo>
                    <a:pt x="1146" y="163"/>
                  </a:lnTo>
                  <a:lnTo>
                    <a:pt x="1146" y="159"/>
                  </a:lnTo>
                  <a:lnTo>
                    <a:pt x="1146" y="155"/>
                  </a:lnTo>
                  <a:lnTo>
                    <a:pt x="1149" y="150"/>
                  </a:lnTo>
                  <a:lnTo>
                    <a:pt x="1153" y="147"/>
                  </a:lnTo>
                  <a:lnTo>
                    <a:pt x="1162" y="144"/>
                  </a:lnTo>
                  <a:lnTo>
                    <a:pt x="1172" y="140"/>
                  </a:lnTo>
                  <a:lnTo>
                    <a:pt x="1174" y="138"/>
                  </a:lnTo>
                  <a:lnTo>
                    <a:pt x="1178" y="138"/>
                  </a:lnTo>
                  <a:close/>
                  <a:moveTo>
                    <a:pt x="2504" y="105"/>
                  </a:moveTo>
                  <a:lnTo>
                    <a:pt x="2508" y="105"/>
                  </a:lnTo>
                  <a:lnTo>
                    <a:pt x="2512" y="106"/>
                  </a:lnTo>
                  <a:lnTo>
                    <a:pt x="2523" y="111"/>
                  </a:lnTo>
                  <a:lnTo>
                    <a:pt x="2530" y="112"/>
                  </a:lnTo>
                  <a:lnTo>
                    <a:pt x="2533" y="115"/>
                  </a:lnTo>
                  <a:lnTo>
                    <a:pt x="2536" y="118"/>
                  </a:lnTo>
                  <a:lnTo>
                    <a:pt x="2537" y="122"/>
                  </a:lnTo>
                  <a:lnTo>
                    <a:pt x="2536" y="128"/>
                  </a:lnTo>
                  <a:lnTo>
                    <a:pt x="2534" y="131"/>
                  </a:lnTo>
                  <a:lnTo>
                    <a:pt x="2530" y="134"/>
                  </a:lnTo>
                  <a:lnTo>
                    <a:pt x="2526" y="136"/>
                  </a:lnTo>
                  <a:lnTo>
                    <a:pt x="2521" y="134"/>
                  </a:lnTo>
                  <a:lnTo>
                    <a:pt x="2515" y="133"/>
                  </a:lnTo>
                  <a:lnTo>
                    <a:pt x="2505" y="128"/>
                  </a:lnTo>
                  <a:lnTo>
                    <a:pt x="2501" y="127"/>
                  </a:lnTo>
                  <a:lnTo>
                    <a:pt x="2496" y="124"/>
                  </a:lnTo>
                  <a:lnTo>
                    <a:pt x="2493" y="121"/>
                  </a:lnTo>
                  <a:lnTo>
                    <a:pt x="2492" y="117"/>
                  </a:lnTo>
                  <a:lnTo>
                    <a:pt x="2493" y="112"/>
                  </a:lnTo>
                  <a:lnTo>
                    <a:pt x="2495" y="108"/>
                  </a:lnTo>
                  <a:lnTo>
                    <a:pt x="2499" y="105"/>
                  </a:lnTo>
                  <a:lnTo>
                    <a:pt x="2504" y="105"/>
                  </a:lnTo>
                  <a:close/>
                  <a:moveTo>
                    <a:pt x="1309" y="90"/>
                  </a:moveTo>
                  <a:lnTo>
                    <a:pt x="1312" y="92"/>
                  </a:lnTo>
                  <a:lnTo>
                    <a:pt x="1317" y="95"/>
                  </a:lnTo>
                  <a:lnTo>
                    <a:pt x="1318" y="99"/>
                  </a:lnTo>
                  <a:lnTo>
                    <a:pt x="1320" y="103"/>
                  </a:lnTo>
                  <a:lnTo>
                    <a:pt x="1318" y="108"/>
                  </a:lnTo>
                  <a:lnTo>
                    <a:pt x="1315" y="111"/>
                  </a:lnTo>
                  <a:lnTo>
                    <a:pt x="1311" y="114"/>
                  </a:lnTo>
                  <a:lnTo>
                    <a:pt x="1309" y="114"/>
                  </a:lnTo>
                  <a:lnTo>
                    <a:pt x="1299" y="117"/>
                  </a:lnTo>
                  <a:lnTo>
                    <a:pt x="1289" y="121"/>
                  </a:lnTo>
                  <a:lnTo>
                    <a:pt x="1285" y="121"/>
                  </a:lnTo>
                  <a:lnTo>
                    <a:pt x="1280" y="119"/>
                  </a:lnTo>
                  <a:lnTo>
                    <a:pt x="1277" y="117"/>
                  </a:lnTo>
                  <a:lnTo>
                    <a:pt x="1274" y="114"/>
                  </a:lnTo>
                  <a:lnTo>
                    <a:pt x="1274" y="108"/>
                  </a:lnTo>
                  <a:lnTo>
                    <a:pt x="1276" y="105"/>
                  </a:lnTo>
                  <a:lnTo>
                    <a:pt x="1279" y="100"/>
                  </a:lnTo>
                  <a:lnTo>
                    <a:pt x="1282" y="99"/>
                  </a:lnTo>
                  <a:lnTo>
                    <a:pt x="1292" y="95"/>
                  </a:lnTo>
                  <a:lnTo>
                    <a:pt x="1302" y="92"/>
                  </a:lnTo>
                  <a:lnTo>
                    <a:pt x="1304" y="92"/>
                  </a:lnTo>
                  <a:lnTo>
                    <a:pt x="1309" y="90"/>
                  </a:lnTo>
                  <a:close/>
                  <a:moveTo>
                    <a:pt x="2371" y="64"/>
                  </a:moveTo>
                  <a:lnTo>
                    <a:pt x="2375" y="64"/>
                  </a:lnTo>
                  <a:lnTo>
                    <a:pt x="2380" y="65"/>
                  </a:lnTo>
                  <a:lnTo>
                    <a:pt x="2391" y="68"/>
                  </a:lnTo>
                  <a:lnTo>
                    <a:pt x="2397" y="70"/>
                  </a:lnTo>
                  <a:lnTo>
                    <a:pt x="2401" y="73"/>
                  </a:lnTo>
                  <a:lnTo>
                    <a:pt x="2404" y="76"/>
                  </a:lnTo>
                  <a:lnTo>
                    <a:pt x="2406" y="80"/>
                  </a:lnTo>
                  <a:lnTo>
                    <a:pt x="2406" y="84"/>
                  </a:lnTo>
                  <a:lnTo>
                    <a:pt x="2403" y="89"/>
                  </a:lnTo>
                  <a:lnTo>
                    <a:pt x="2400" y="92"/>
                  </a:lnTo>
                  <a:lnTo>
                    <a:pt x="2396" y="93"/>
                  </a:lnTo>
                  <a:lnTo>
                    <a:pt x="2391" y="92"/>
                  </a:lnTo>
                  <a:lnTo>
                    <a:pt x="2384" y="90"/>
                  </a:lnTo>
                  <a:lnTo>
                    <a:pt x="2374" y="87"/>
                  </a:lnTo>
                  <a:lnTo>
                    <a:pt x="2369" y="86"/>
                  </a:lnTo>
                  <a:lnTo>
                    <a:pt x="2365" y="84"/>
                  </a:lnTo>
                  <a:lnTo>
                    <a:pt x="2362" y="81"/>
                  </a:lnTo>
                  <a:lnTo>
                    <a:pt x="2361" y="77"/>
                  </a:lnTo>
                  <a:lnTo>
                    <a:pt x="2361" y="73"/>
                  </a:lnTo>
                  <a:lnTo>
                    <a:pt x="2364" y="68"/>
                  </a:lnTo>
                  <a:lnTo>
                    <a:pt x="2366" y="65"/>
                  </a:lnTo>
                  <a:lnTo>
                    <a:pt x="2371" y="64"/>
                  </a:lnTo>
                  <a:close/>
                  <a:moveTo>
                    <a:pt x="1442" y="54"/>
                  </a:moveTo>
                  <a:lnTo>
                    <a:pt x="1447" y="55"/>
                  </a:lnTo>
                  <a:lnTo>
                    <a:pt x="1450" y="58"/>
                  </a:lnTo>
                  <a:lnTo>
                    <a:pt x="1451" y="62"/>
                  </a:lnTo>
                  <a:lnTo>
                    <a:pt x="1451" y="67"/>
                  </a:lnTo>
                  <a:lnTo>
                    <a:pt x="1450" y="70"/>
                  </a:lnTo>
                  <a:lnTo>
                    <a:pt x="1447" y="74"/>
                  </a:lnTo>
                  <a:lnTo>
                    <a:pt x="1442" y="76"/>
                  </a:lnTo>
                  <a:lnTo>
                    <a:pt x="1442" y="76"/>
                  </a:lnTo>
                  <a:lnTo>
                    <a:pt x="1431" y="79"/>
                  </a:lnTo>
                  <a:lnTo>
                    <a:pt x="1420" y="81"/>
                  </a:lnTo>
                  <a:lnTo>
                    <a:pt x="1416" y="81"/>
                  </a:lnTo>
                  <a:lnTo>
                    <a:pt x="1412" y="80"/>
                  </a:lnTo>
                  <a:lnTo>
                    <a:pt x="1409" y="77"/>
                  </a:lnTo>
                  <a:lnTo>
                    <a:pt x="1407" y="73"/>
                  </a:lnTo>
                  <a:lnTo>
                    <a:pt x="1407" y="68"/>
                  </a:lnTo>
                  <a:lnTo>
                    <a:pt x="1409" y="64"/>
                  </a:lnTo>
                  <a:lnTo>
                    <a:pt x="1412" y="61"/>
                  </a:lnTo>
                  <a:lnTo>
                    <a:pt x="1415" y="60"/>
                  </a:lnTo>
                  <a:lnTo>
                    <a:pt x="1425" y="57"/>
                  </a:lnTo>
                  <a:lnTo>
                    <a:pt x="1436" y="54"/>
                  </a:lnTo>
                  <a:lnTo>
                    <a:pt x="1438" y="54"/>
                  </a:lnTo>
                  <a:lnTo>
                    <a:pt x="1442" y="54"/>
                  </a:lnTo>
                  <a:close/>
                  <a:moveTo>
                    <a:pt x="2239" y="33"/>
                  </a:moveTo>
                  <a:lnTo>
                    <a:pt x="2242" y="33"/>
                  </a:lnTo>
                  <a:lnTo>
                    <a:pt x="2254" y="36"/>
                  </a:lnTo>
                  <a:lnTo>
                    <a:pt x="2263" y="38"/>
                  </a:lnTo>
                  <a:lnTo>
                    <a:pt x="2267" y="39"/>
                  </a:lnTo>
                  <a:lnTo>
                    <a:pt x="2270" y="42"/>
                  </a:lnTo>
                  <a:lnTo>
                    <a:pt x="2272" y="46"/>
                  </a:lnTo>
                  <a:lnTo>
                    <a:pt x="2272" y="51"/>
                  </a:lnTo>
                  <a:lnTo>
                    <a:pt x="2270" y="55"/>
                  </a:lnTo>
                  <a:lnTo>
                    <a:pt x="2267" y="58"/>
                  </a:lnTo>
                  <a:lnTo>
                    <a:pt x="2263" y="60"/>
                  </a:lnTo>
                  <a:lnTo>
                    <a:pt x="2258" y="60"/>
                  </a:lnTo>
                  <a:lnTo>
                    <a:pt x="2250" y="58"/>
                  </a:lnTo>
                  <a:lnTo>
                    <a:pt x="2238" y="57"/>
                  </a:lnTo>
                  <a:lnTo>
                    <a:pt x="2236" y="55"/>
                  </a:lnTo>
                  <a:lnTo>
                    <a:pt x="2232" y="54"/>
                  </a:lnTo>
                  <a:lnTo>
                    <a:pt x="2228" y="51"/>
                  </a:lnTo>
                  <a:lnTo>
                    <a:pt x="2226" y="46"/>
                  </a:lnTo>
                  <a:lnTo>
                    <a:pt x="2226" y="42"/>
                  </a:lnTo>
                  <a:lnTo>
                    <a:pt x="2228" y="38"/>
                  </a:lnTo>
                  <a:lnTo>
                    <a:pt x="2232" y="35"/>
                  </a:lnTo>
                  <a:lnTo>
                    <a:pt x="2235" y="33"/>
                  </a:lnTo>
                  <a:lnTo>
                    <a:pt x="2239" y="33"/>
                  </a:lnTo>
                  <a:close/>
                  <a:moveTo>
                    <a:pt x="1574" y="26"/>
                  </a:moveTo>
                  <a:lnTo>
                    <a:pt x="1578" y="26"/>
                  </a:lnTo>
                  <a:lnTo>
                    <a:pt x="1582" y="27"/>
                  </a:lnTo>
                  <a:lnTo>
                    <a:pt x="1585" y="30"/>
                  </a:lnTo>
                  <a:lnTo>
                    <a:pt x="1587" y="35"/>
                  </a:lnTo>
                  <a:lnTo>
                    <a:pt x="1587" y="39"/>
                  </a:lnTo>
                  <a:lnTo>
                    <a:pt x="1584" y="43"/>
                  </a:lnTo>
                  <a:lnTo>
                    <a:pt x="1581" y="46"/>
                  </a:lnTo>
                  <a:lnTo>
                    <a:pt x="1577" y="48"/>
                  </a:lnTo>
                  <a:lnTo>
                    <a:pt x="1568" y="49"/>
                  </a:lnTo>
                  <a:lnTo>
                    <a:pt x="1556" y="52"/>
                  </a:lnTo>
                  <a:lnTo>
                    <a:pt x="1555" y="52"/>
                  </a:lnTo>
                  <a:lnTo>
                    <a:pt x="1550" y="52"/>
                  </a:lnTo>
                  <a:lnTo>
                    <a:pt x="1546" y="51"/>
                  </a:lnTo>
                  <a:lnTo>
                    <a:pt x="1543" y="46"/>
                  </a:lnTo>
                  <a:lnTo>
                    <a:pt x="1542" y="42"/>
                  </a:lnTo>
                  <a:lnTo>
                    <a:pt x="1542" y="38"/>
                  </a:lnTo>
                  <a:lnTo>
                    <a:pt x="1543" y="35"/>
                  </a:lnTo>
                  <a:lnTo>
                    <a:pt x="1546" y="32"/>
                  </a:lnTo>
                  <a:lnTo>
                    <a:pt x="1550" y="29"/>
                  </a:lnTo>
                  <a:lnTo>
                    <a:pt x="1552" y="29"/>
                  </a:lnTo>
                  <a:lnTo>
                    <a:pt x="1563" y="27"/>
                  </a:lnTo>
                  <a:lnTo>
                    <a:pt x="1574" y="26"/>
                  </a:lnTo>
                  <a:close/>
                  <a:moveTo>
                    <a:pt x="2102" y="11"/>
                  </a:moveTo>
                  <a:lnTo>
                    <a:pt x="2114" y="13"/>
                  </a:lnTo>
                  <a:lnTo>
                    <a:pt x="2126" y="14"/>
                  </a:lnTo>
                  <a:lnTo>
                    <a:pt x="2126" y="14"/>
                  </a:lnTo>
                  <a:lnTo>
                    <a:pt x="2130" y="17"/>
                  </a:lnTo>
                  <a:lnTo>
                    <a:pt x="2134" y="20"/>
                  </a:lnTo>
                  <a:lnTo>
                    <a:pt x="2136" y="23"/>
                  </a:lnTo>
                  <a:lnTo>
                    <a:pt x="2136" y="27"/>
                  </a:lnTo>
                  <a:lnTo>
                    <a:pt x="2134" y="32"/>
                  </a:lnTo>
                  <a:lnTo>
                    <a:pt x="2131" y="36"/>
                  </a:lnTo>
                  <a:lnTo>
                    <a:pt x="2127" y="38"/>
                  </a:lnTo>
                  <a:lnTo>
                    <a:pt x="2123" y="38"/>
                  </a:lnTo>
                  <a:lnTo>
                    <a:pt x="2111" y="36"/>
                  </a:lnTo>
                  <a:lnTo>
                    <a:pt x="2101" y="35"/>
                  </a:lnTo>
                  <a:lnTo>
                    <a:pt x="2096" y="33"/>
                  </a:lnTo>
                  <a:lnTo>
                    <a:pt x="2092" y="30"/>
                  </a:lnTo>
                  <a:lnTo>
                    <a:pt x="2090" y="27"/>
                  </a:lnTo>
                  <a:lnTo>
                    <a:pt x="2090" y="22"/>
                  </a:lnTo>
                  <a:lnTo>
                    <a:pt x="2092" y="17"/>
                  </a:lnTo>
                  <a:lnTo>
                    <a:pt x="2095" y="14"/>
                  </a:lnTo>
                  <a:lnTo>
                    <a:pt x="2098" y="13"/>
                  </a:lnTo>
                  <a:lnTo>
                    <a:pt x="2102" y="11"/>
                  </a:lnTo>
                  <a:close/>
                  <a:moveTo>
                    <a:pt x="1711" y="7"/>
                  </a:moveTo>
                  <a:lnTo>
                    <a:pt x="1715" y="8"/>
                  </a:lnTo>
                  <a:lnTo>
                    <a:pt x="1720" y="10"/>
                  </a:lnTo>
                  <a:lnTo>
                    <a:pt x="1723" y="14"/>
                  </a:lnTo>
                  <a:lnTo>
                    <a:pt x="1723" y="19"/>
                  </a:lnTo>
                  <a:lnTo>
                    <a:pt x="1723" y="23"/>
                  </a:lnTo>
                  <a:lnTo>
                    <a:pt x="1721" y="26"/>
                  </a:lnTo>
                  <a:lnTo>
                    <a:pt x="1717" y="29"/>
                  </a:lnTo>
                  <a:lnTo>
                    <a:pt x="1712" y="30"/>
                  </a:lnTo>
                  <a:lnTo>
                    <a:pt x="1707" y="32"/>
                  </a:lnTo>
                  <a:lnTo>
                    <a:pt x="1695" y="32"/>
                  </a:lnTo>
                  <a:lnTo>
                    <a:pt x="1690" y="33"/>
                  </a:lnTo>
                  <a:lnTo>
                    <a:pt x="1686" y="32"/>
                  </a:lnTo>
                  <a:lnTo>
                    <a:pt x="1682" y="30"/>
                  </a:lnTo>
                  <a:lnTo>
                    <a:pt x="1679" y="27"/>
                  </a:lnTo>
                  <a:lnTo>
                    <a:pt x="1677" y="23"/>
                  </a:lnTo>
                  <a:lnTo>
                    <a:pt x="1677" y="19"/>
                  </a:lnTo>
                  <a:lnTo>
                    <a:pt x="1680" y="14"/>
                  </a:lnTo>
                  <a:lnTo>
                    <a:pt x="1683" y="11"/>
                  </a:lnTo>
                  <a:lnTo>
                    <a:pt x="1688" y="10"/>
                  </a:lnTo>
                  <a:lnTo>
                    <a:pt x="1692" y="10"/>
                  </a:lnTo>
                  <a:lnTo>
                    <a:pt x="1705" y="8"/>
                  </a:lnTo>
                  <a:lnTo>
                    <a:pt x="1711" y="7"/>
                  </a:lnTo>
                  <a:close/>
                  <a:moveTo>
                    <a:pt x="1965" y="1"/>
                  </a:moveTo>
                  <a:lnTo>
                    <a:pt x="1971" y="1"/>
                  </a:lnTo>
                  <a:lnTo>
                    <a:pt x="1982" y="3"/>
                  </a:lnTo>
                  <a:lnTo>
                    <a:pt x="1988" y="3"/>
                  </a:lnTo>
                  <a:lnTo>
                    <a:pt x="1993" y="4"/>
                  </a:lnTo>
                  <a:lnTo>
                    <a:pt x="1996" y="7"/>
                  </a:lnTo>
                  <a:lnTo>
                    <a:pt x="1999" y="10"/>
                  </a:lnTo>
                  <a:lnTo>
                    <a:pt x="1999" y="14"/>
                  </a:lnTo>
                  <a:lnTo>
                    <a:pt x="1997" y="19"/>
                  </a:lnTo>
                  <a:lnTo>
                    <a:pt x="1994" y="23"/>
                  </a:lnTo>
                  <a:lnTo>
                    <a:pt x="1991" y="24"/>
                  </a:lnTo>
                  <a:lnTo>
                    <a:pt x="1987" y="26"/>
                  </a:lnTo>
                  <a:lnTo>
                    <a:pt x="1981" y="24"/>
                  </a:lnTo>
                  <a:lnTo>
                    <a:pt x="1969" y="24"/>
                  </a:lnTo>
                  <a:lnTo>
                    <a:pt x="1963" y="24"/>
                  </a:lnTo>
                  <a:lnTo>
                    <a:pt x="1959" y="23"/>
                  </a:lnTo>
                  <a:lnTo>
                    <a:pt x="1956" y="20"/>
                  </a:lnTo>
                  <a:lnTo>
                    <a:pt x="1953" y="17"/>
                  </a:lnTo>
                  <a:lnTo>
                    <a:pt x="1953" y="13"/>
                  </a:lnTo>
                  <a:lnTo>
                    <a:pt x="1953" y="8"/>
                  </a:lnTo>
                  <a:lnTo>
                    <a:pt x="1956" y="4"/>
                  </a:lnTo>
                  <a:lnTo>
                    <a:pt x="1961" y="3"/>
                  </a:lnTo>
                  <a:lnTo>
                    <a:pt x="1965" y="1"/>
                  </a:lnTo>
                  <a:close/>
                  <a:moveTo>
                    <a:pt x="1836" y="0"/>
                  </a:moveTo>
                  <a:lnTo>
                    <a:pt x="1850" y="0"/>
                  </a:lnTo>
                  <a:lnTo>
                    <a:pt x="1854" y="1"/>
                  </a:lnTo>
                  <a:lnTo>
                    <a:pt x="1857" y="4"/>
                  </a:lnTo>
                  <a:lnTo>
                    <a:pt x="1860" y="7"/>
                  </a:lnTo>
                  <a:lnTo>
                    <a:pt x="1861" y="11"/>
                  </a:lnTo>
                  <a:lnTo>
                    <a:pt x="1860" y="16"/>
                  </a:lnTo>
                  <a:lnTo>
                    <a:pt x="1857" y="20"/>
                  </a:lnTo>
                  <a:lnTo>
                    <a:pt x="1854" y="22"/>
                  </a:lnTo>
                  <a:lnTo>
                    <a:pt x="1850" y="23"/>
                  </a:lnTo>
                  <a:lnTo>
                    <a:pt x="1838" y="23"/>
                  </a:lnTo>
                  <a:lnTo>
                    <a:pt x="1826" y="23"/>
                  </a:lnTo>
                  <a:lnTo>
                    <a:pt x="1822" y="23"/>
                  </a:lnTo>
                  <a:lnTo>
                    <a:pt x="1819" y="20"/>
                  </a:lnTo>
                  <a:lnTo>
                    <a:pt x="1816" y="17"/>
                  </a:lnTo>
                  <a:lnTo>
                    <a:pt x="1815" y="13"/>
                  </a:lnTo>
                  <a:lnTo>
                    <a:pt x="1816" y="8"/>
                  </a:lnTo>
                  <a:lnTo>
                    <a:pt x="1817" y="4"/>
                  </a:lnTo>
                  <a:lnTo>
                    <a:pt x="1822" y="1"/>
                  </a:lnTo>
                  <a:lnTo>
                    <a:pt x="1826" y="1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3A6AEF"/>
            </a:solidFill>
            <a:ln w="0">
              <a:solidFill>
                <a:srgbClr val="3A6AE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A589F01C-D04C-3282-330C-A8096CE11E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8423" y="1484793"/>
              <a:ext cx="3955155" cy="3924203"/>
            </a:xfrm>
            <a:custGeom>
              <a:avLst/>
              <a:gdLst>
                <a:gd name="T0" fmla="*/ 2003 w 4089"/>
                <a:gd name="T1" fmla="*/ 4056 h 4057"/>
                <a:gd name="T2" fmla="*/ 2193 w 4089"/>
                <a:gd name="T3" fmla="*/ 4026 h 4057"/>
                <a:gd name="T4" fmla="*/ 2377 w 4089"/>
                <a:gd name="T5" fmla="*/ 4026 h 4057"/>
                <a:gd name="T6" fmla="*/ 1665 w 4089"/>
                <a:gd name="T7" fmla="*/ 4018 h 4057"/>
                <a:gd name="T8" fmla="*/ 1530 w 4089"/>
                <a:gd name="T9" fmla="*/ 3966 h 4057"/>
                <a:gd name="T10" fmla="*/ 2669 w 4089"/>
                <a:gd name="T11" fmla="*/ 3955 h 4057"/>
                <a:gd name="T12" fmla="*/ 1400 w 4089"/>
                <a:gd name="T13" fmla="*/ 3953 h 4057"/>
                <a:gd name="T14" fmla="*/ 2771 w 4089"/>
                <a:gd name="T15" fmla="*/ 3898 h 4057"/>
                <a:gd name="T16" fmla="*/ 2944 w 4089"/>
                <a:gd name="T17" fmla="*/ 3831 h 4057"/>
                <a:gd name="T18" fmla="*/ 1147 w 4089"/>
                <a:gd name="T19" fmla="*/ 3828 h 4057"/>
                <a:gd name="T20" fmla="*/ 3039 w 4089"/>
                <a:gd name="T21" fmla="*/ 3793 h 4057"/>
                <a:gd name="T22" fmla="*/ 973 w 4089"/>
                <a:gd name="T23" fmla="*/ 3753 h 4057"/>
                <a:gd name="T24" fmla="*/ 858 w 4089"/>
                <a:gd name="T25" fmla="*/ 3649 h 4057"/>
                <a:gd name="T26" fmla="*/ 3323 w 4089"/>
                <a:gd name="T27" fmla="*/ 3607 h 4057"/>
                <a:gd name="T28" fmla="*/ 754 w 4089"/>
                <a:gd name="T29" fmla="*/ 3598 h 4057"/>
                <a:gd name="T30" fmla="*/ 3397 w 4089"/>
                <a:gd name="T31" fmla="*/ 3513 h 4057"/>
                <a:gd name="T32" fmla="*/ 627 w 4089"/>
                <a:gd name="T33" fmla="*/ 3458 h 4057"/>
                <a:gd name="T34" fmla="*/ 535 w 4089"/>
                <a:gd name="T35" fmla="*/ 3354 h 4057"/>
                <a:gd name="T36" fmla="*/ 3631 w 4089"/>
                <a:gd name="T37" fmla="*/ 3303 h 4057"/>
                <a:gd name="T38" fmla="*/ 439 w 4089"/>
                <a:gd name="T39" fmla="*/ 3278 h 4057"/>
                <a:gd name="T40" fmla="*/ 3707 w 4089"/>
                <a:gd name="T41" fmla="*/ 3161 h 4057"/>
                <a:gd name="T42" fmla="*/ 3809 w 4089"/>
                <a:gd name="T43" fmla="*/ 3030 h 4057"/>
                <a:gd name="T44" fmla="*/ 284 w 4089"/>
                <a:gd name="T45" fmla="*/ 3030 h 4057"/>
                <a:gd name="T46" fmla="*/ 3847 w 4089"/>
                <a:gd name="T47" fmla="*/ 2931 h 4057"/>
                <a:gd name="T48" fmla="*/ 198 w 4089"/>
                <a:gd name="T49" fmla="*/ 2852 h 4057"/>
                <a:gd name="T50" fmla="*/ 153 w 4089"/>
                <a:gd name="T51" fmla="*/ 2722 h 4057"/>
                <a:gd name="T52" fmla="*/ 3985 w 4089"/>
                <a:gd name="T53" fmla="*/ 2656 h 4057"/>
                <a:gd name="T54" fmla="*/ 87 w 4089"/>
                <a:gd name="T55" fmla="*/ 2606 h 4057"/>
                <a:gd name="T56" fmla="*/ 4015 w 4089"/>
                <a:gd name="T57" fmla="*/ 2475 h 4057"/>
                <a:gd name="T58" fmla="*/ 4061 w 4089"/>
                <a:gd name="T59" fmla="*/ 2348 h 4057"/>
                <a:gd name="T60" fmla="*/ 24 w 4089"/>
                <a:gd name="T61" fmla="*/ 2323 h 4057"/>
                <a:gd name="T62" fmla="*/ 4066 w 4089"/>
                <a:gd name="T63" fmla="*/ 2178 h 4057"/>
                <a:gd name="T64" fmla="*/ 4089 w 4089"/>
                <a:gd name="T65" fmla="*/ 2066 h 4057"/>
                <a:gd name="T66" fmla="*/ 3 w 4089"/>
                <a:gd name="T67" fmla="*/ 1987 h 4057"/>
                <a:gd name="T68" fmla="*/ 30 w 4089"/>
                <a:gd name="T69" fmla="*/ 1855 h 4057"/>
                <a:gd name="T70" fmla="*/ 4056 w 4089"/>
                <a:gd name="T71" fmla="*/ 1776 h 4057"/>
                <a:gd name="T72" fmla="*/ 38 w 4089"/>
                <a:gd name="T73" fmla="*/ 1684 h 4057"/>
                <a:gd name="T74" fmla="*/ 73 w 4089"/>
                <a:gd name="T75" fmla="*/ 1566 h 4057"/>
                <a:gd name="T76" fmla="*/ 3994 w 4089"/>
                <a:gd name="T77" fmla="*/ 1477 h 4057"/>
                <a:gd name="T78" fmla="*/ 103 w 4089"/>
                <a:gd name="T79" fmla="*/ 1392 h 4057"/>
                <a:gd name="T80" fmla="*/ 165 w 4089"/>
                <a:gd name="T81" fmla="*/ 1269 h 4057"/>
                <a:gd name="T82" fmla="*/ 3901 w 4089"/>
                <a:gd name="T83" fmla="*/ 1204 h 4057"/>
                <a:gd name="T84" fmla="*/ 195 w 4089"/>
                <a:gd name="T85" fmla="*/ 1134 h 4057"/>
                <a:gd name="T86" fmla="*/ 281 w 4089"/>
                <a:gd name="T87" fmla="*/ 983 h 4057"/>
                <a:gd name="T88" fmla="*/ 3778 w 4089"/>
                <a:gd name="T89" fmla="*/ 926 h 4057"/>
                <a:gd name="T90" fmla="*/ 346 w 4089"/>
                <a:gd name="T91" fmla="*/ 901 h 4057"/>
                <a:gd name="T92" fmla="*/ 3655 w 4089"/>
                <a:gd name="T93" fmla="*/ 789 h 4057"/>
                <a:gd name="T94" fmla="*/ 451 w 4089"/>
                <a:gd name="T95" fmla="*/ 735 h 4057"/>
                <a:gd name="T96" fmla="*/ 549 w 4089"/>
                <a:gd name="T97" fmla="*/ 652 h 4057"/>
                <a:gd name="T98" fmla="*/ 3482 w 4089"/>
                <a:gd name="T99" fmla="*/ 589 h 4057"/>
                <a:gd name="T100" fmla="*/ 623 w 4089"/>
                <a:gd name="T101" fmla="*/ 539 h 4057"/>
                <a:gd name="T102" fmla="*/ 768 w 4089"/>
                <a:gd name="T103" fmla="*/ 418 h 4057"/>
                <a:gd name="T104" fmla="*/ 3274 w 4089"/>
                <a:gd name="T105" fmla="*/ 378 h 4057"/>
                <a:gd name="T106" fmla="*/ 854 w 4089"/>
                <a:gd name="T107" fmla="*/ 361 h 4057"/>
                <a:gd name="T108" fmla="*/ 3108 w 4089"/>
                <a:gd name="T109" fmla="*/ 276 h 4057"/>
                <a:gd name="T110" fmla="*/ 2997 w 4089"/>
                <a:gd name="T111" fmla="*/ 199 h 4057"/>
                <a:gd name="T112" fmla="*/ 1124 w 4089"/>
                <a:gd name="T113" fmla="*/ 210 h 4057"/>
                <a:gd name="T114" fmla="*/ 2845 w 4089"/>
                <a:gd name="T115" fmla="*/ 152 h 4057"/>
                <a:gd name="T116" fmla="*/ 1273 w 4089"/>
                <a:gd name="T117" fmla="*/ 114 h 4057"/>
                <a:gd name="T118" fmla="*/ 1430 w 4089"/>
                <a:gd name="T119" fmla="*/ 74 h 4057"/>
                <a:gd name="T120" fmla="*/ 2598 w 4089"/>
                <a:gd name="T121" fmla="*/ 64 h 4057"/>
                <a:gd name="T122" fmla="*/ 1534 w 4089"/>
                <a:gd name="T123" fmla="*/ 28 h 4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89" h="4057">
                  <a:moveTo>
                    <a:pt x="2057" y="4032"/>
                  </a:moveTo>
                  <a:lnTo>
                    <a:pt x="2068" y="4032"/>
                  </a:lnTo>
                  <a:lnTo>
                    <a:pt x="2074" y="4032"/>
                  </a:lnTo>
                  <a:lnTo>
                    <a:pt x="2079" y="4035"/>
                  </a:lnTo>
                  <a:lnTo>
                    <a:pt x="2080" y="4039"/>
                  </a:lnTo>
                  <a:lnTo>
                    <a:pt x="2082" y="4044"/>
                  </a:lnTo>
                  <a:lnTo>
                    <a:pt x="2080" y="4050"/>
                  </a:lnTo>
                  <a:lnTo>
                    <a:pt x="2079" y="4053"/>
                  </a:lnTo>
                  <a:lnTo>
                    <a:pt x="2074" y="4056"/>
                  </a:lnTo>
                  <a:lnTo>
                    <a:pt x="2070" y="4057"/>
                  </a:lnTo>
                  <a:lnTo>
                    <a:pt x="2058" y="4057"/>
                  </a:lnTo>
                  <a:lnTo>
                    <a:pt x="2044" y="4057"/>
                  </a:lnTo>
                  <a:lnTo>
                    <a:pt x="2039" y="4056"/>
                  </a:lnTo>
                  <a:lnTo>
                    <a:pt x="2036" y="4053"/>
                  </a:lnTo>
                  <a:lnTo>
                    <a:pt x="2033" y="4050"/>
                  </a:lnTo>
                  <a:lnTo>
                    <a:pt x="2032" y="4044"/>
                  </a:lnTo>
                  <a:lnTo>
                    <a:pt x="2033" y="4039"/>
                  </a:lnTo>
                  <a:lnTo>
                    <a:pt x="2036" y="4035"/>
                  </a:lnTo>
                  <a:lnTo>
                    <a:pt x="2039" y="4034"/>
                  </a:lnTo>
                  <a:lnTo>
                    <a:pt x="2044" y="4032"/>
                  </a:lnTo>
                  <a:lnTo>
                    <a:pt x="2057" y="4032"/>
                  </a:lnTo>
                  <a:close/>
                  <a:moveTo>
                    <a:pt x="1974" y="4031"/>
                  </a:moveTo>
                  <a:lnTo>
                    <a:pt x="1979" y="4031"/>
                  </a:lnTo>
                  <a:lnTo>
                    <a:pt x="1993" y="4031"/>
                  </a:lnTo>
                  <a:lnTo>
                    <a:pt x="1998" y="4031"/>
                  </a:lnTo>
                  <a:lnTo>
                    <a:pt x="2003" y="4032"/>
                  </a:lnTo>
                  <a:lnTo>
                    <a:pt x="2007" y="4035"/>
                  </a:lnTo>
                  <a:lnTo>
                    <a:pt x="2010" y="4039"/>
                  </a:lnTo>
                  <a:lnTo>
                    <a:pt x="2010" y="4044"/>
                  </a:lnTo>
                  <a:lnTo>
                    <a:pt x="2009" y="4050"/>
                  </a:lnTo>
                  <a:lnTo>
                    <a:pt x="2007" y="4053"/>
                  </a:lnTo>
                  <a:lnTo>
                    <a:pt x="2003" y="4056"/>
                  </a:lnTo>
                  <a:lnTo>
                    <a:pt x="1998" y="4057"/>
                  </a:lnTo>
                  <a:lnTo>
                    <a:pt x="1993" y="4056"/>
                  </a:lnTo>
                  <a:lnTo>
                    <a:pt x="1979" y="4056"/>
                  </a:lnTo>
                  <a:lnTo>
                    <a:pt x="1972" y="4056"/>
                  </a:lnTo>
                  <a:lnTo>
                    <a:pt x="1968" y="4054"/>
                  </a:lnTo>
                  <a:lnTo>
                    <a:pt x="1963" y="4051"/>
                  </a:lnTo>
                  <a:lnTo>
                    <a:pt x="1962" y="4048"/>
                  </a:lnTo>
                  <a:lnTo>
                    <a:pt x="1960" y="4042"/>
                  </a:lnTo>
                  <a:lnTo>
                    <a:pt x="1962" y="4038"/>
                  </a:lnTo>
                  <a:lnTo>
                    <a:pt x="1965" y="4034"/>
                  </a:lnTo>
                  <a:lnTo>
                    <a:pt x="1969" y="4031"/>
                  </a:lnTo>
                  <a:lnTo>
                    <a:pt x="1974" y="4031"/>
                  </a:lnTo>
                  <a:close/>
                  <a:moveTo>
                    <a:pt x="2217" y="4025"/>
                  </a:moveTo>
                  <a:lnTo>
                    <a:pt x="2223" y="4025"/>
                  </a:lnTo>
                  <a:lnTo>
                    <a:pt x="2226" y="4028"/>
                  </a:lnTo>
                  <a:lnTo>
                    <a:pt x="2229" y="4031"/>
                  </a:lnTo>
                  <a:lnTo>
                    <a:pt x="2231" y="4037"/>
                  </a:lnTo>
                  <a:lnTo>
                    <a:pt x="2231" y="4041"/>
                  </a:lnTo>
                  <a:lnTo>
                    <a:pt x="2228" y="4045"/>
                  </a:lnTo>
                  <a:lnTo>
                    <a:pt x="2225" y="4048"/>
                  </a:lnTo>
                  <a:lnTo>
                    <a:pt x="2220" y="4050"/>
                  </a:lnTo>
                  <a:lnTo>
                    <a:pt x="2214" y="4050"/>
                  </a:lnTo>
                  <a:lnTo>
                    <a:pt x="2201" y="4051"/>
                  </a:lnTo>
                  <a:lnTo>
                    <a:pt x="2195" y="4051"/>
                  </a:lnTo>
                  <a:lnTo>
                    <a:pt x="2190" y="4051"/>
                  </a:lnTo>
                  <a:lnTo>
                    <a:pt x="2185" y="4048"/>
                  </a:lnTo>
                  <a:lnTo>
                    <a:pt x="2182" y="4045"/>
                  </a:lnTo>
                  <a:lnTo>
                    <a:pt x="2181" y="4039"/>
                  </a:lnTo>
                  <a:lnTo>
                    <a:pt x="2182" y="4035"/>
                  </a:lnTo>
                  <a:lnTo>
                    <a:pt x="2184" y="4031"/>
                  </a:lnTo>
                  <a:lnTo>
                    <a:pt x="2188" y="4028"/>
                  </a:lnTo>
                  <a:lnTo>
                    <a:pt x="2193" y="4026"/>
                  </a:lnTo>
                  <a:lnTo>
                    <a:pt x="2200" y="4026"/>
                  </a:lnTo>
                  <a:lnTo>
                    <a:pt x="2213" y="4025"/>
                  </a:lnTo>
                  <a:lnTo>
                    <a:pt x="2217" y="4025"/>
                  </a:lnTo>
                  <a:close/>
                  <a:moveTo>
                    <a:pt x="1825" y="4020"/>
                  </a:moveTo>
                  <a:lnTo>
                    <a:pt x="1838" y="4022"/>
                  </a:lnTo>
                  <a:lnTo>
                    <a:pt x="1849" y="4023"/>
                  </a:lnTo>
                  <a:lnTo>
                    <a:pt x="1855" y="4025"/>
                  </a:lnTo>
                  <a:lnTo>
                    <a:pt x="1858" y="4028"/>
                  </a:lnTo>
                  <a:lnTo>
                    <a:pt x="1861" y="4032"/>
                  </a:lnTo>
                  <a:lnTo>
                    <a:pt x="1861" y="4037"/>
                  </a:lnTo>
                  <a:lnTo>
                    <a:pt x="1860" y="4041"/>
                  </a:lnTo>
                  <a:lnTo>
                    <a:pt x="1858" y="4044"/>
                  </a:lnTo>
                  <a:lnTo>
                    <a:pt x="1855" y="4045"/>
                  </a:lnTo>
                  <a:lnTo>
                    <a:pt x="1851" y="4047"/>
                  </a:lnTo>
                  <a:lnTo>
                    <a:pt x="1848" y="4048"/>
                  </a:lnTo>
                  <a:lnTo>
                    <a:pt x="1835" y="4047"/>
                  </a:lnTo>
                  <a:lnTo>
                    <a:pt x="1823" y="4045"/>
                  </a:lnTo>
                  <a:lnTo>
                    <a:pt x="1819" y="4044"/>
                  </a:lnTo>
                  <a:lnTo>
                    <a:pt x="1814" y="4041"/>
                  </a:lnTo>
                  <a:lnTo>
                    <a:pt x="1811" y="4037"/>
                  </a:lnTo>
                  <a:lnTo>
                    <a:pt x="1811" y="4031"/>
                  </a:lnTo>
                  <a:lnTo>
                    <a:pt x="1813" y="4026"/>
                  </a:lnTo>
                  <a:lnTo>
                    <a:pt x="1816" y="4023"/>
                  </a:lnTo>
                  <a:lnTo>
                    <a:pt x="1820" y="4020"/>
                  </a:lnTo>
                  <a:lnTo>
                    <a:pt x="1825" y="4020"/>
                  </a:lnTo>
                  <a:close/>
                  <a:moveTo>
                    <a:pt x="2365" y="4006"/>
                  </a:moveTo>
                  <a:lnTo>
                    <a:pt x="2369" y="4007"/>
                  </a:lnTo>
                  <a:lnTo>
                    <a:pt x="2374" y="4009"/>
                  </a:lnTo>
                  <a:lnTo>
                    <a:pt x="2378" y="4013"/>
                  </a:lnTo>
                  <a:lnTo>
                    <a:pt x="2379" y="4018"/>
                  </a:lnTo>
                  <a:lnTo>
                    <a:pt x="2379" y="4022"/>
                  </a:lnTo>
                  <a:lnTo>
                    <a:pt x="2377" y="4026"/>
                  </a:lnTo>
                  <a:lnTo>
                    <a:pt x="2374" y="4029"/>
                  </a:lnTo>
                  <a:lnTo>
                    <a:pt x="2369" y="4031"/>
                  </a:lnTo>
                  <a:lnTo>
                    <a:pt x="2356" y="4034"/>
                  </a:lnTo>
                  <a:lnTo>
                    <a:pt x="2344" y="4035"/>
                  </a:lnTo>
                  <a:lnTo>
                    <a:pt x="2339" y="4035"/>
                  </a:lnTo>
                  <a:lnTo>
                    <a:pt x="2334" y="4032"/>
                  </a:lnTo>
                  <a:lnTo>
                    <a:pt x="2331" y="4029"/>
                  </a:lnTo>
                  <a:lnTo>
                    <a:pt x="2330" y="4025"/>
                  </a:lnTo>
                  <a:lnTo>
                    <a:pt x="2330" y="4019"/>
                  </a:lnTo>
                  <a:lnTo>
                    <a:pt x="2333" y="4015"/>
                  </a:lnTo>
                  <a:lnTo>
                    <a:pt x="2336" y="4012"/>
                  </a:lnTo>
                  <a:lnTo>
                    <a:pt x="2340" y="4010"/>
                  </a:lnTo>
                  <a:lnTo>
                    <a:pt x="2352" y="4009"/>
                  </a:lnTo>
                  <a:lnTo>
                    <a:pt x="2365" y="4007"/>
                  </a:lnTo>
                  <a:lnTo>
                    <a:pt x="2365" y="4006"/>
                  </a:lnTo>
                  <a:close/>
                  <a:moveTo>
                    <a:pt x="1679" y="3999"/>
                  </a:moveTo>
                  <a:lnTo>
                    <a:pt x="1687" y="4000"/>
                  </a:lnTo>
                  <a:lnTo>
                    <a:pt x="1699" y="4003"/>
                  </a:lnTo>
                  <a:lnTo>
                    <a:pt x="1703" y="4003"/>
                  </a:lnTo>
                  <a:lnTo>
                    <a:pt x="1708" y="4004"/>
                  </a:lnTo>
                  <a:lnTo>
                    <a:pt x="1711" y="4009"/>
                  </a:lnTo>
                  <a:lnTo>
                    <a:pt x="1712" y="4013"/>
                  </a:lnTo>
                  <a:lnTo>
                    <a:pt x="1714" y="4018"/>
                  </a:lnTo>
                  <a:lnTo>
                    <a:pt x="1711" y="4022"/>
                  </a:lnTo>
                  <a:lnTo>
                    <a:pt x="1708" y="4026"/>
                  </a:lnTo>
                  <a:lnTo>
                    <a:pt x="1703" y="4028"/>
                  </a:lnTo>
                  <a:lnTo>
                    <a:pt x="1699" y="4028"/>
                  </a:lnTo>
                  <a:lnTo>
                    <a:pt x="1695" y="4028"/>
                  </a:lnTo>
                  <a:lnTo>
                    <a:pt x="1683" y="4025"/>
                  </a:lnTo>
                  <a:lnTo>
                    <a:pt x="1674" y="4023"/>
                  </a:lnTo>
                  <a:lnTo>
                    <a:pt x="1670" y="4022"/>
                  </a:lnTo>
                  <a:lnTo>
                    <a:pt x="1665" y="4018"/>
                  </a:lnTo>
                  <a:lnTo>
                    <a:pt x="1664" y="4013"/>
                  </a:lnTo>
                  <a:lnTo>
                    <a:pt x="1664" y="4009"/>
                  </a:lnTo>
                  <a:lnTo>
                    <a:pt x="1665" y="4004"/>
                  </a:lnTo>
                  <a:lnTo>
                    <a:pt x="1667" y="4001"/>
                  </a:lnTo>
                  <a:lnTo>
                    <a:pt x="1671" y="4000"/>
                  </a:lnTo>
                  <a:lnTo>
                    <a:pt x="1674" y="3999"/>
                  </a:lnTo>
                  <a:lnTo>
                    <a:pt x="1679" y="3999"/>
                  </a:lnTo>
                  <a:close/>
                  <a:moveTo>
                    <a:pt x="2515" y="3978"/>
                  </a:moveTo>
                  <a:lnTo>
                    <a:pt x="2520" y="3980"/>
                  </a:lnTo>
                  <a:lnTo>
                    <a:pt x="2524" y="3982"/>
                  </a:lnTo>
                  <a:lnTo>
                    <a:pt x="2525" y="3987"/>
                  </a:lnTo>
                  <a:lnTo>
                    <a:pt x="2525" y="3991"/>
                  </a:lnTo>
                  <a:lnTo>
                    <a:pt x="2525" y="3994"/>
                  </a:lnTo>
                  <a:lnTo>
                    <a:pt x="2523" y="3999"/>
                  </a:lnTo>
                  <a:lnTo>
                    <a:pt x="2520" y="4000"/>
                  </a:lnTo>
                  <a:lnTo>
                    <a:pt x="2517" y="4001"/>
                  </a:lnTo>
                  <a:lnTo>
                    <a:pt x="2506" y="4004"/>
                  </a:lnTo>
                  <a:lnTo>
                    <a:pt x="2493" y="4007"/>
                  </a:lnTo>
                  <a:lnTo>
                    <a:pt x="2492" y="4007"/>
                  </a:lnTo>
                  <a:lnTo>
                    <a:pt x="2487" y="4007"/>
                  </a:lnTo>
                  <a:lnTo>
                    <a:pt x="2483" y="4006"/>
                  </a:lnTo>
                  <a:lnTo>
                    <a:pt x="2479" y="4003"/>
                  </a:lnTo>
                  <a:lnTo>
                    <a:pt x="2477" y="3999"/>
                  </a:lnTo>
                  <a:lnTo>
                    <a:pt x="2477" y="3993"/>
                  </a:lnTo>
                  <a:lnTo>
                    <a:pt x="2479" y="3988"/>
                  </a:lnTo>
                  <a:lnTo>
                    <a:pt x="2482" y="3985"/>
                  </a:lnTo>
                  <a:lnTo>
                    <a:pt x="2486" y="3984"/>
                  </a:lnTo>
                  <a:lnTo>
                    <a:pt x="2489" y="3982"/>
                  </a:lnTo>
                  <a:lnTo>
                    <a:pt x="2501" y="3980"/>
                  </a:lnTo>
                  <a:lnTo>
                    <a:pt x="2511" y="3978"/>
                  </a:lnTo>
                  <a:lnTo>
                    <a:pt x="2515" y="3978"/>
                  </a:lnTo>
                  <a:close/>
                  <a:moveTo>
                    <a:pt x="1530" y="3966"/>
                  </a:moveTo>
                  <a:lnTo>
                    <a:pt x="1534" y="3966"/>
                  </a:lnTo>
                  <a:lnTo>
                    <a:pt x="1540" y="3968"/>
                  </a:lnTo>
                  <a:lnTo>
                    <a:pt x="1552" y="3971"/>
                  </a:lnTo>
                  <a:lnTo>
                    <a:pt x="1557" y="3972"/>
                  </a:lnTo>
                  <a:lnTo>
                    <a:pt x="1562" y="3975"/>
                  </a:lnTo>
                  <a:lnTo>
                    <a:pt x="1565" y="3978"/>
                  </a:lnTo>
                  <a:lnTo>
                    <a:pt x="1566" y="3982"/>
                  </a:lnTo>
                  <a:lnTo>
                    <a:pt x="1566" y="3988"/>
                  </a:lnTo>
                  <a:lnTo>
                    <a:pt x="1565" y="3991"/>
                  </a:lnTo>
                  <a:lnTo>
                    <a:pt x="1562" y="3994"/>
                  </a:lnTo>
                  <a:lnTo>
                    <a:pt x="1559" y="3997"/>
                  </a:lnTo>
                  <a:lnTo>
                    <a:pt x="1556" y="3997"/>
                  </a:lnTo>
                  <a:lnTo>
                    <a:pt x="1552" y="3997"/>
                  </a:lnTo>
                  <a:lnTo>
                    <a:pt x="1546" y="3996"/>
                  </a:lnTo>
                  <a:lnTo>
                    <a:pt x="1534" y="3993"/>
                  </a:lnTo>
                  <a:lnTo>
                    <a:pt x="1527" y="3991"/>
                  </a:lnTo>
                  <a:lnTo>
                    <a:pt x="1524" y="3990"/>
                  </a:lnTo>
                  <a:lnTo>
                    <a:pt x="1521" y="3987"/>
                  </a:lnTo>
                  <a:lnTo>
                    <a:pt x="1518" y="3984"/>
                  </a:lnTo>
                  <a:lnTo>
                    <a:pt x="1518" y="3980"/>
                  </a:lnTo>
                  <a:lnTo>
                    <a:pt x="1518" y="3975"/>
                  </a:lnTo>
                  <a:lnTo>
                    <a:pt x="1519" y="3972"/>
                  </a:lnTo>
                  <a:lnTo>
                    <a:pt x="1522" y="3969"/>
                  </a:lnTo>
                  <a:lnTo>
                    <a:pt x="1525" y="3968"/>
                  </a:lnTo>
                  <a:lnTo>
                    <a:pt x="1530" y="3966"/>
                  </a:lnTo>
                  <a:close/>
                  <a:moveTo>
                    <a:pt x="2658" y="3937"/>
                  </a:moveTo>
                  <a:lnTo>
                    <a:pt x="2661" y="3939"/>
                  </a:lnTo>
                  <a:lnTo>
                    <a:pt x="2666" y="3940"/>
                  </a:lnTo>
                  <a:lnTo>
                    <a:pt x="2667" y="3943"/>
                  </a:lnTo>
                  <a:lnTo>
                    <a:pt x="2670" y="3947"/>
                  </a:lnTo>
                  <a:lnTo>
                    <a:pt x="2670" y="3950"/>
                  </a:lnTo>
                  <a:lnTo>
                    <a:pt x="2669" y="3955"/>
                  </a:lnTo>
                  <a:lnTo>
                    <a:pt x="2667" y="3958"/>
                  </a:lnTo>
                  <a:lnTo>
                    <a:pt x="2664" y="3961"/>
                  </a:lnTo>
                  <a:lnTo>
                    <a:pt x="2661" y="3962"/>
                  </a:lnTo>
                  <a:lnTo>
                    <a:pt x="2652" y="3965"/>
                  </a:lnTo>
                  <a:lnTo>
                    <a:pt x="2641" y="3968"/>
                  </a:lnTo>
                  <a:lnTo>
                    <a:pt x="2638" y="3969"/>
                  </a:lnTo>
                  <a:lnTo>
                    <a:pt x="2632" y="3969"/>
                  </a:lnTo>
                  <a:lnTo>
                    <a:pt x="2628" y="3968"/>
                  </a:lnTo>
                  <a:lnTo>
                    <a:pt x="2623" y="3965"/>
                  </a:lnTo>
                  <a:lnTo>
                    <a:pt x="2622" y="3961"/>
                  </a:lnTo>
                  <a:lnTo>
                    <a:pt x="2622" y="3956"/>
                  </a:lnTo>
                  <a:lnTo>
                    <a:pt x="2623" y="3952"/>
                  </a:lnTo>
                  <a:lnTo>
                    <a:pt x="2626" y="3947"/>
                  </a:lnTo>
                  <a:lnTo>
                    <a:pt x="2631" y="3946"/>
                  </a:lnTo>
                  <a:lnTo>
                    <a:pt x="2633" y="3944"/>
                  </a:lnTo>
                  <a:lnTo>
                    <a:pt x="2645" y="3942"/>
                  </a:lnTo>
                  <a:lnTo>
                    <a:pt x="2654" y="3939"/>
                  </a:lnTo>
                  <a:lnTo>
                    <a:pt x="2658" y="3937"/>
                  </a:lnTo>
                  <a:close/>
                  <a:moveTo>
                    <a:pt x="1387" y="3923"/>
                  </a:moveTo>
                  <a:lnTo>
                    <a:pt x="1391" y="3924"/>
                  </a:lnTo>
                  <a:lnTo>
                    <a:pt x="1397" y="3925"/>
                  </a:lnTo>
                  <a:lnTo>
                    <a:pt x="1409" y="3930"/>
                  </a:lnTo>
                  <a:lnTo>
                    <a:pt x="1414" y="3931"/>
                  </a:lnTo>
                  <a:lnTo>
                    <a:pt x="1419" y="3934"/>
                  </a:lnTo>
                  <a:lnTo>
                    <a:pt x="1422" y="3939"/>
                  </a:lnTo>
                  <a:lnTo>
                    <a:pt x="1423" y="3943"/>
                  </a:lnTo>
                  <a:lnTo>
                    <a:pt x="1423" y="3947"/>
                  </a:lnTo>
                  <a:lnTo>
                    <a:pt x="1420" y="3952"/>
                  </a:lnTo>
                  <a:lnTo>
                    <a:pt x="1416" y="3955"/>
                  </a:lnTo>
                  <a:lnTo>
                    <a:pt x="1411" y="3956"/>
                  </a:lnTo>
                  <a:lnTo>
                    <a:pt x="1407" y="3955"/>
                  </a:lnTo>
                  <a:lnTo>
                    <a:pt x="1400" y="3953"/>
                  </a:lnTo>
                  <a:lnTo>
                    <a:pt x="1388" y="3949"/>
                  </a:lnTo>
                  <a:lnTo>
                    <a:pt x="1384" y="3947"/>
                  </a:lnTo>
                  <a:lnTo>
                    <a:pt x="1379" y="3946"/>
                  </a:lnTo>
                  <a:lnTo>
                    <a:pt x="1376" y="3943"/>
                  </a:lnTo>
                  <a:lnTo>
                    <a:pt x="1375" y="3940"/>
                  </a:lnTo>
                  <a:lnTo>
                    <a:pt x="1375" y="3936"/>
                  </a:lnTo>
                  <a:lnTo>
                    <a:pt x="1375" y="3931"/>
                  </a:lnTo>
                  <a:lnTo>
                    <a:pt x="1378" y="3928"/>
                  </a:lnTo>
                  <a:lnTo>
                    <a:pt x="1381" y="3925"/>
                  </a:lnTo>
                  <a:lnTo>
                    <a:pt x="1384" y="3924"/>
                  </a:lnTo>
                  <a:lnTo>
                    <a:pt x="1387" y="3923"/>
                  </a:lnTo>
                  <a:close/>
                  <a:moveTo>
                    <a:pt x="2797" y="3887"/>
                  </a:moveTo>
                  <a:lnTo>
                    <a:pt x="2801" y="3887"/>
                  </a:lnTo>
                  <a:lnTo>
                    <a:pt x="2804" y="3889"/>
                  </a:lnTo>
                  <a:lnTo>
                    <a:pt x="2807" y="3892"/>
                  </a:lnTo>
                  <a:lnTo>
                    <a:pt x="2810" y="3896"/>
                  </a:lnTo>
                  <a:lnTo>
                    <a:pt x="2810" y="3901"/>
                  </a:lnTo>
                  <a:lnTo>
                    <a:pt x="2810" y="3905"/>
                  </a:lnTo>
                  <a:lnTo>
                    <a:pt x="2807" y="3909"/>
                  </a:lnTo>
                  <a:lnTo>
                    <a:pt x="2803" y="3912"/>
                  </a:lnTo>
                  <a:lnTo>
                    <a:pt x="2794" y="3915"/>
                  </a:lnTo>
                  <a:lnTo>
                    <a:pt x="2782" y="3920"/>
                  </a:lnTo>
                  <a:lnTo>
                    <a:pt x="2779" y="3921"/>
                  </a:lnTo>
                  <a:lnTo>
                    <a:pt x="2775" y="3921"/>
                  </a:lnTo>
                  <a:lnTo>
                    <a:pt x="2771" y="3921"/>
                  </a:lnTo>
                  <a:lnTo>
                    <a:pt x="2766" y="3918"/>
                  </a:lnTo>
                  <a:lnTo>
                    <a:pt x="2763" y="3914"/>
                  </a:lnTo>
                  <a:lnTo>
                    <a:pt x="2762" y="3909"/>
                  </a:lnTo>
                  <a:lnTo>
                    <a:pt x="2763" y="3906"/>
                  </a:lnTo>
                  <a:lnTo>
                    <a:pt x="2765" y="3902"/>
                  </a:lnTo>
                  <a:lnTo>
                    <a:pt x="2768" y="3899"/>
                  </a:lnTo>
                  <a:lnTo>
                    <a:pt x="2771" y="3898"/>
                  </a:lnTo>
                  <a:lnTo>
                    <a:pt x="2774" y="3896"/>
                  </a:lnTo>
                  <a:lnTo>
                    <a:pt x="2785" y="3892"/>
                  </a:lnTo>
                  <a:lnTo>
                    <a:pt x="2794" y="3889"/>
                  </a:lnTo>
                  <a:lnTo>
                    <a:pt x="2797" y="3887"/>
                  </a:lnTo>
                  <a:close/>
                  <a:moveTo>
                    <a:pt x="1248" y="3870"/>
                  </a:moveTo>
                  <a:lnTo>
                    <a:pt x="1252" y="3871"/>
                  </a:lnTo>
                  <a:lnTo>
                    <a:pt x="1258" y="3873"/>
                  </a:lnTo>
                  <a:lnTo>
                    <a:pt x="1270" y="3877"/>
                  </a:lnTo>
                  <a:lnTo>
                    <a:pt x="1276" y="3880"/>
                  </a:lnTo>
                  <a:lnTo>
                    <a:pt x="1279" y="3883"/>
                  </a:lnTo>
                  <a:lnTo>
                    <a:pt x="1282" y="3886"/>
                  </a:lnTo>
                  <a:lnTo>
                    <a:pt x="1283" y="3889"/>
                  </a:lnTo>
                  <a:lnTo>
                    <a:pt x="1283" y="3893"/>
                  </a:lnTo>
                  <a:lnTo>
                    <a:pt x="1283" y="3896"/>
                  </a:lnTo>
                  <a:lnTo>
                    <a:pt x="1280" y="3901"/>
                  </a:lnTo>
                  <a:lnTo>
                    <a:pt x="1276" y="3904"/>
                  </a:lnTo>
                  <a:lnTo>
                    <a:pt x="1271" y="3904"/>
                  </a:lnTo>
                  <a:lnTo>
                    <a:pt x="1265" y="3904"/>
                  </a:lnTo>
                  <a:lnTo>
                    <a:pt x="1260" y="3901"/>
                  </a:lnTo>
                  <a:lnTo>
                    <a:pt x="1248" y="3896"/>
                  </a:lnTo>
                  <a:lnTo>
                    <a:pt x="1244" y="3893"/>
                  </a:lnTo>
                  <a:lnTo>
                    <a:pt x="1239" y="3890"/>
                  </a:lnTo>
                  <a:lnTo>
                    <a:pt x="1236" y="3886"/>
                  </a:lnTo>
                  <a:lnTo>
                    <a:pt x="1235" y="3882"/>
                  </a:lnTo>
                  <a:lnTo>
                    <a:pt x="1236" y="3877"/>
                  </a:lnTo>
                  <a:lnTo>
                    <a:pt x="1239" y="3873"/>
                  </a:lnTo>
                  <a:lnTo>
                    <a:pt x="1244" y="3870"/>
                  </a:lnTo>
                  <a:lnTo>
                    <a:pt x="1248" y="3870"/>
                  </a:lnTo>
                  <a:close/>
                  <a:moveTo>
                    <a:pt x="2933" y="3828"/>
                  </a:moveTo>
                  <a:lnTo>
                    <a:pt x="2937" y="3828"/>
                  </a:lnTo>
                  <a:lnTo>
                    <a:pt x="2940" y="3828"/>
                  </a:lnTo>
                  <a:lnTo>
                    <a:pt x="2944" y="3831"/>
                  </a:lnTo>
                  <a:lnTo>
                    <a:pt x="2946" y="3833"/>
                  </a:lnTo>
                  <a:lnTo>
                    <a:pt x="2947" y="3838"/>
                  </a:lnTo>
                  <a:lnTo>
                    <a:pt x="2947" y="3842"/>
                  </a:lnTo>
                  <a:lnTo>
                    <a:pt x="2946" y="3845"/>
                  </a:lnTo>
                  <a:lnTo>
                    <a:pt x="2943" y="3848"/>
                  </a:lnTo>
                  <a:lnTo>
                    <a:pt x="2940" y="3851"/>
                  </a:lnTo>
                  <a:lnTo>
                    <a:pt x="2931" y="3855"/>
                  </a:lnTo>
                  <a:lnTo>
                    <a:pt x="2920" y="3860"/>
                  </a:lnTo>
                  <a:lnTo>
                    <a:pt x="2917" y="3861"/>
                  </a:lnTo>
                  <a:lnTo>
                    <a:pt x="2914" y="3863"/>
                  </a:lnTo>
                  <a:lnTo>
                    <a:pt x="2909" y="3863"/>
                  </a:lnTo>
                  <a:lnTo>
                    <a:pt x="2906" y="3861"/>
                  </a:lnTo>
                  <a:lnTo>
                    <a:pt x="2904" y="3858"/>
                  </a:lnTo>
                  <a:lnTo>
                    <a:pt x="2901" y="3855"/>
                  </a:lnTo>
                  <a:lnTo>
                    <a:pt x="2899" y="3851"/>
                  </a:lnTo>
                  <a:lnTo>
                    <a:pt x="2901" y="3848"/>
                  </a:lnTo>
                  <a:lnTo>
                    <a:pt x="2902" y="3844"/>
                  </a:lnTo>
                  <a:lnTo>
                    <a:pt x="2904" y="3841"/>
                  </a:lnTo>
                  <a:lnTo>
                    <a:pt x="2908" y="3839"/>
                  </a:lnTo>
                  <a:lnTo>
                    <a:pt x="2909" y="3838"/>
                  </a:lnTo>
                  <a:lnTo>
                    <a:pt x="2920" y="3832"/>
                  </a:lnTo>
                  <a:lnTo>
                    <a:pt x="2930" y="3828"/>
                  </a:lnTo>
                  <a:lnTo>
                    <a:pt x="2933" y="3828"/>
                  </a:lnTo>
                  <a:close/>
                  <a:moveTo>
                    <a:pt x="1111" y="3806"/>
                  </a:moveTo>
                  <a:lnTo>
                    <a:pt x="1115" y="3806"/>
                  </a:lnTo>
                  <a:lnTo>
                    <a:pt x="1118" y="3807"/>
                  </a:lnTo>
                  <a:lnTo>
                    <a:pt x="1124" y="3810"/>
                  </a:lnTo>
                  <a:lnTo>
                    <a:pt x="1136" y="3816"/>
                  </a:lnTo>
                  <a:lnTo>
                    <a:pt x="1140" y="3819"/>
                  </a:lnTo>
                  <a:lnTo>
                    <a:pt x="1144" y="3822"/>
                  </a:lnTo>
                  <a:lnTo>
                    <a:pt x="1146" y="3825"/>
                  </a:lnTo>
                  <a:lnTo>
                    <a:pt x="1147" y="3828"/>
                  </a:lnTo>
                  <a:lnTo>
                    <a:pt x="1147" y="3832"/>
                  </a:lnTo>
                  <a:lnTo>
                    <a:pt x="1146" y="3835"/>
                  </a:lnTo>
                  <a:lnTo>
                    <a:pt x="1144" y="3839"/>
                  </a:lnTo>
                  <a:lnTo>
                    <a:pt x="1140" y="3841"/>
                  </a:lnTo>
                  <a:lnTo>
                    <a:pt x="1137" y="3842"/>
                  </a:lnTo>
                  <a:lnTo>
                    <a:pt x="1133" y="3842"/>
                  </a:lnTo>
                  <a:lnTo>
                    <a:pt x="1128" y="3841"/>
                  </a:lnTo>
                  <a:lnTo>
                    <a:pt x="1124" y="3839"/>
                  </a:lnTo>
                  <a:lnTo>
                    <a:pt x="1114" y="3833"/>
                  </a:lnTo>
                  <a:lnTo>
                    <a:pt x="1106" y="3829"/>
                  </a:lnTo>
                  <a:lnTo>
                    <a:pt x="1103" y="3828"/>
                  </a:lnTo>
                  <a:lnTo>
                    <a:pt x="1102" y="3825"/>
                  </a:lnTo>
                  <a:lnTo>
                    <a:pt x="1100" y="3820"/>
                  </a:lnTo>
                  <a:lnTo>
                    <a:pt x="1100" y="3817"/>
                  </a:lnTo>
                  <a:lnTo>
                    <a:pt x="1102" y="3813"/>
                  </a:lnTo>
                  <a:lnTo>
                    <a:pt x="1103" y="3810"/>
                  </a:lnTo>
                  <a:lnTo>
                    <a:pt x="1108" y="3807"/>
                  </a:lnTo>
                  <a:lnTo>
                    <a:pt x="1111" y="3806"/>
                  </a:lnTo>
                  <a:close/>
                  <a:moveTo>
                    <a:pt x="3069" y="3756"/>
                  </a:moveTo>
                  <a:lnTo>
                    <a:pt x="3071" y="3757"/>
                  </a:lnTo>
                  <a:lnTo>
                    <a:pt x="3074" y="3759"/>
                  </a:lnTo>
                  <a:lnTo>
                    <a:pt x="3077" y="3762"/>
                  </a:lnTo>
                  <a:lnTo>
                    <a:pt x="3079" y="3768"/>
                  </a:lnTo>
                  <a:lnTo>
                    <a:pt x="3079" y="3772"/>
                  </a:lnTo>
                  <a:lnTo>
                    <a:pt x="3076" y="3776"/>
                  </a:lnTo>
                  <a:lnTo>
                    <a:pt x="3073" y="3779"/>
                  </a:lnTo>
                  <a:lnTo>
                    <a:pt x="3063" y="3785"/>
                  </a:lnTo>
                  <a:lnTo>
                    <a:pt x="3052" y="3791"/>
                  </a:lnTo>
                  <a:lnTo>
                    <a:pt x="3051" y="3793"/>
                  </a:lnTo>
                  <a:lnTo>
                    <a:pt x="3047" y="3794"/>
                  </a:lnTo>
                  <a:lnTo>
                    <a:pt x="3044" y="3794"/>
                  </a:lnTo>
                  <a:lnTo>
                    <a:pt x="3039" y="3793"/>
                  </a:lnTo>
                  <a:lnTo>
                    <a:pt x="3036" y="3791"/>
                  </a:lnTo>
                  <a:lnTo>
                    <a:pt x="3034" y="3787"/>
                  </a:lnTo>
                  <a:lnTo>
                    <a:pt x="3032" y="3784"/>
                  </a:lnTo>
                  <a:lnTo>
                    <a:pt x="3032" y="3779"/>
                  </a:lnTo>
                  <a:lnTo>
                    <a:pt x="3034" y="3776"/>
                  </a:lnTo>
                  <a:lnTo>
                    <a:pt x="3036" y="3772"/>
                  </a:lnTo>
                  <a:lnTo>
                    <a:pt x="3039" y="3771"/>
                  </a:lnTo>
                  <a:lnTo>
                    <a:pt x="3039" y="3771"/>
                  </a:lnTo>
                  <a:lnTo>
                    <a:pt x="3050" y="3763"/>
                  </a:lnTo>
                  <a:lnTo>
                    <a:pt x="3060" y="3757"/>
                  </a:lnTo>
                  <a:lnTo>
                    <a:pt x="3064" y="3756"/>
                  </a:lnTo>
                  <a:lnTo>
                    <a:pt x="3069" y="3756"/>
                  </a:lnTo>
                  <a:close/>
                  <a:moveTo>
                    <a:pt x="982" y="3733"/>
                  </a:moveTo>
                  <a:lnTo>
                    <a:pt x="985" y="3733"/>
                  </a:lnTo>
                  <a:lnTo>
                    <a:pt x="990" y="3734"/>
                  </a:lnTo>
                  <a:lnTo>
                    <a:pt x="997" y="3738"/>
                  </a:lnTo>
                  <a:lnTo>
                    <a:pt x="1007" y="3746"/>
                  </a:lnTo>
                  <a:lnTo>
                    <a:pt x="1010" y="3747"/>
                  </a:lnTo>
                  <a:lnTo>
                    <a:pt x="1013" y="3750"/>
                  </a:lnTo>
                  <a:lnTo>
                    <a:pt x="1016" y="3753"/>
                  </a:lnTo>
                  <a:lnTo>
                    <a:pt x="1016" y="3757"/>
                  </a:lnTo>
                  <a:lnTo>
                    <a:pt x="1016" y="3760"/>
                  </a:lnTo>
                  <a:lnTo>
                    <a:pt x="1014" y="3765"/>
                  </a:lnTo>
                  <a:lnTo>
                    <a:pt x="1011" y="3768"/>
                  </a:lnTo>
                  <a:lnTo>
                    <a:pt x="1008" y="3769"/>
                  </a:lnTo>
                  <a:lnTo>
                    <a:pt x="1004" y="3771"/>
                  </a:lnTo>
                  <a:lnTo>
                    <a:pt x="1001" y="3771"/>
                  </a:lnTo>
                  <a:lnTo>
                    <a:pt x="997" y="3769"/>
                  </a:lnTo>
                  <a:lnTo>
                    <a:pt x="994" y="3766"/>
                  </a:lnTo>
                  <a:lnTo>
                    <a:pt x="984" y="3760"/>
                  </a:lnTo>
                  <a:lnTo>
                    <a:pt x="976" y="3756"/>
                  </a:lnTo>
                  <a:lnTo>
                    <a:pt x="973" y="3753"/>
                  </a:lnTo>
                  <a:lnTo>
                    <a:pt x="971" y="3750"/>
                  </a:lnTo>
                  <a:lnTo>
                    <a:pt x="971" y="3746"/>
                  </a:lnTo>
                  <a:lnTo>
                    <a:pt x="971" y="3743"/>
                  </a:lnTo>
                  <a:lnTo>
                    <a:pt x="972" y="3738"/>
                  </a:lnTo>
                  <a:lnTo>
                    <a:pt x="975" y="3736"/>
                  </a:lnTo>
                  <a:lnTo>
                    <a:pt x="978" y="3734"/>
                  </a:lnTo>
                  <a:lnTo>
                    <a:pt x="982" y="3733"/>
                  </a:lnTo>
                  <a:close/>
                  <a:moveTo>
                    <a:pt x="3193" y="3676"/>
                  </a:moveTo>
                  <a:lnTo>
                    <a:pt x="3197" y="3677"/>
                  </a:lnTo>
                  <a:lnTo>
                    <a:pt x="3200" y="3679"/>
                  </a:lnTo>
                  <a:lnTo>
                    <a:pt x="3203" y="3682"/>
                  </a:lnTo>
                  <a:lnTo>
                    <a:pt x="3204" y="3686"/>
                  </a:lnTo>
                  <a:lnTo>
                    <a:pt x="3204" y="3692"/>
                  </a:lnTo>
                  <a:lnTo>
                    <a:pt x="3203" y="3696"/>
                  </a:lnTo>
                  <a:lnTo>
                    <a:pt x="3200" y="3699"/>
                  </a:lnTo>
                  <a:lnTo>
                    <a:pt x="3198" y="3700"/>
                  </a:lnTo>
                  <a:lnTo>
                    <a:pt x="3188" y="3708"/>
                  </a:lnTo>
                  <a:lnTo>
                    <a:pt x="3180" y="3714"/>
                  </a:lnTo>
                  <a:lnTo>
                    <a:pt x="3175" y="3715"/>
                  </a:lnTo>
                  <a:lnTo>
                    <a:pt x="3169" y="3715"/>
                  </a:lnTo>
                  <a:lnTo>
                    <a:pt x="3165" y="3714"/>
                  </a:lnTo>
                  <a:lnTo>
                    <a:pt x="3162" y="3711"/>
                  </a:lnTo>
                  <a:lnTo>
                    <a:pt x="3161" y="3705"/>
                  </a:lnTo>
                  <a:lnTo>
                    <a:pt x="3161" y="3700"/>
                  </a:lnTo>
                  <a:lnTo>
                    <a:pt x="3162" y="3696"/>
                  </a:lnTo>
                  <a:lnTo>
                    <a:pt x="3165" y="3693"/>
                  </a:lnTo>
                  <a:lnTo>
                    <a:pt x="3174" y="3687"/>
                  </a:lnTo>
                  <a:lnTo>
                    <a:pt x="3184" y="3680"/>
                  </a:lnTo>
                  <a:lnTo>
                    <a:pt x="3185" y="3679"/>
                  </a:lnTo>
                  <a:lnTo>
                    <a:pt x="3190" y="3677"/>
                  </a:lnTo>
                  <a:lnTo>
                    <a:pt x="3193" y="3676"/>
                  </a:lnTo>
                  <a:close/>
                  <a:moveTo>
                    <a:pt x="858" y="3649"/>
                  </a:moveTo>
                  <a:lnTo>
                    <a:pt x="861" y="3651"/>
                  </a:lnTo>
                  <a:lnTo>
                    <a:pt x="865" y="3652"/>
                  </a:lnTo>
                  <a:lnTo>
                    <a:pt x="876" y="3660"/>
                  </a:lnTo>
                  <a:lnTo>
                    <a:pt x="884" y="3665"/>
                  </a:lnTo>
                  <a:lnTo>
                    <a:pt x="886" y="3667"/>
                  </a:lnTo>
                  <a:lnTo>
                    <a:pt x="889" y="3670"/>
                  </a:lnTo>
                  <a:lnTo>
                    <a:pt x="890" y="3674"/>
                  </a:lnTo>
                  <a:lnTo>
                    <a:pt x="890" y="3680"/>
                  </a:lnTo>
                  <a:lnTo>
                    <a:pt x="889" y="3684"/>
                  </a:lnTo>
                  <a:lnTo>
                    <a:pt x="886" y="3687"/>
                  </a:lnTo>
                  <a:lnTo>
                    <a:pt x="883" y="3689"/>
                  </a:lnTo>
                  <a:lnTo>
                    <a:pt x="879" y="3689"/>
                  </a:lnTo>
                  <a:lnTo>
                    <a:pt x="874" y="3689"/>
                  </a:lnTo>
                  <a:lnTo>
                    <a:pt x="871" y="3687"/>
                  </a:lnTo>
                  <a:lnTo>
                    <a:pt x="871" y="3686"/>
                  </a:lnTo>
                  <a:lnTo>
                    <a:pt x="861" y="3680"/>
                  </a:lnTo>
                  <a:lnTo>
                    <a:pt x="851" y="3673"/>
                  </a:lnTo>
                  <a:lnTo>
                    <a:pt x="848" y="3668"/>
                  </a:lnTo>
                  <a:lnTo>
                    <a:pt x="846" y="3664"/>
                  </a:lnTo>
                  <a:lnTo>
                    <a:pt x="846" y="3660"/>
                  </a:lnTo>
                  <a:lnTo>
                    <a:pt x="848" y="3655"/>
                  </a:lnTo>
                  <a:lnTo>
                    <a:pt x="851" y="3652"/>
                  </a:lnTo>
                  <a:lnTo>
                    <a:pt x="854" y="3651"/>
                  </a:lnTo>
                  <a:lnTo>
                    <a:pt x="858" y="3649"/>
                  </a:lnTo>
                  <a:close/>
                  <a:moveTo>
                    <a:pt x="3312" y="3588"/>
                  </a:moveTo>
                  <a:lnTo>
                    <a:pt x="3317" y="3588"/>
                  </a:lnTo>
                  <a:lnTo>
                    <a:pt x="3320" y="3589"/>
                  </a:lnTo>
                  <a:lnTo>
                    <a:pt x="3323" y="3592"/>
                  </a:lnTo>
                  <a:lnTo>
                    <a:pt x="3324" y="3595"/>
                  </a:lnTo>
                  <a:lnTo>
                    <a:pt x="3326" y="3600"/>
                  </a:lnTo>
                  <a:lnTo>
                    <a:pt x="3324" y="3603"/>
                  </a:lnTo>
                  <a:lnTo>
                    <a:pt x="3323" y="3607"/>
                  </a:lnTo>
                  <a:lnTo>
                    <a:pt x="3321" y="3610"/>
                  </a:lnTo>
                  <a:lnTo>
                    <a:pt x="3317" y="3613"/>
                  </a:lnTo>
                  <a:lnTo>
                    <a:pt x="3308" y="3620"/>
                  </a:lnTo>
                  <a:lnTo>
                    <a:pt x="3301" y="3625"/>
                  </a:lnTo>
                  <a:lnTo>
                    <a:pt x="3298" y="3627"/>
                  </a:lnTo>
                  <a:lnTo>
                    <a:pt x="3293" y="3627"/>
                  </a:lnTo>
                  <a:lnTo>
                    <a:pt x="3290" y="3627"/>
                  </a:lnTo>
                  <a:lnTo>
                    <a:pt x="3286" y="3626"/>
                  </a:lnTo>
                  <a:lnTo>
                    <a:pt x="3283" y="3623"/>
                  </a:lnTo>
                  <a:lnTo>
                    <a:pt x="3282" y="3619"/>
                  </a:lnTo>
                  <a:lnTo>
                    <a:pt x="3280" y="3614"/>
                  </a:lnTo>
                  <a:lnTo>
                    <a:pt x="3282" y="3610"/>
                  </a:lnTo>
                  <a:lnTo>
                    <a:pt x="3286" y="3606"/>
                  </a:lnTo>
                  <a:lnTo>
                    <a:pt x="3292" y="3601"/>
                  </a:lnTo>
                  <a:lnTo>
                    <a:pt x="3301" y="3594"/>
                  </a:lnTo>
                  <a:lnTo>
                    <a:pt x="3305" y="3589"/>
                  </a:lnTo>
                  <a:lnTo>
                    <a:pt x="3308" y="3588"/>
                  </a:lnTo>
                  <a:lnTo>
                    <a:pt x="3312" y="3588"/>
                  </a:lnTo>
                  <a:close/>
                  <a:moveTo>
                    <a:pt x="738" y="3559"/>
                  </a:moveTo>
                  <a:lnTo>
                    <a:pt x="744" y="3559"/>
                  </a:lnTo>
                  <a:lnTo>
                    <a:pt x="749" y="3560"/>
                  </a:lnTo>
                  <a:lnTo>
                    <a:pt x="750" y="3563"/>
                  </a:lnTo>
                  <a:lnTo>
                    <a:pt x="759" y="3570"/>
                  </a:lnTo>
                  <a:lnTo>
                    <a:pt x="768" y="3576"/>
                  </a:lnTo>
                  <a:lnTo>
                    <a:pt x="771" y="3581"/>
                  </a:lnTo>
                  <a:lnTo>
                    <a:pt x="772" y="3585"/>
                  </a:lnTo>
                  <a:lnTo>
                    <a:pt x="772" y="3589"/>
                  </a:lnTo>
                  <a:lnTo>
                    <a:pt x="769" y="3594"/>
                  </a:lnTo>
                  <a:lnTo>
                    <a:pt x="766" y="3597"/>
                  </a:lnTo>
                  <a:lnTo>
                    <a:pt x="762" y="3598"/>
                  </a:lnTo>
                  <a:lnTo>
                    <a:pt x="759" y="3598"/>
                  </a:lnTo>
                  <a:lnTo>
                    <a:pt x="754" y="3598"/>
                  </a:lnTo>
                  <a:lnTo>
                    <a:pt x="752" y="3595"/>
                  </a:lnTo>
                  <a:lnTo>
                    <a:pt x="743" y="3589"/>
                  </a:lnTo>
                  <a:lnTo>
                    <a:pt x="734" y="3582"/>
                  </a:lnTo>
                  <a:lnTo>
                    <a:pt x="733" y="3579"/>
                  </a:lnTo>
                  <a:lnTo>
                    <a:pt x="730" y="3576"/>
                  </a:lnTo>
                  <a:lnTo>
                    <a:pt x="728" y="3573"/>
                  </a:lnTo>
                  <a:lnTo>
                    <a:pt x="728" y="3569"/>
                  </a:lnTo>
                  <a:lnTo>
                    <a:pt x="728" y="3566"/>
                  </a:lnTo>
                  <a:lnTo>
                    <a:pt x="731" y="3562"/>
                  </a:lnTo>
                  <a:lnTo>
                    <a:pt x="734" y="3559"/>
                  </a:lnTo>
                  <a:lnTo>
                    <a:pt x="738" y="3559"/>
                  </a:lnTo>
                  <a:close/>
                  <a:moveTo>
                    <a:pt x="3425" y="3490"/>
                  </a:moveTo>
                  <a:lnTo>
                    <a:pt x="3429" y="3490"/>
                  </a:lnTo>
                  <a:lnTo>
                    <a:pt x="3432" y="3492"/>
                  </a:lnTo>
                  <a:lnTo>
                    <a:pt x="3435" y="3495"/>
                  </a:lnTo>
                  <a:lnTo>
                    <a:pt x="3438" y="3497"/>
                  </a:lnTo>
                  <a:lnTo>
                    <a:pt x="3438" y="3500"/>
                  </a:lnTo>
                  <a:lnTo>
                    <a:pt x="3438" y="3505"/>
                  </a:lnTo>
                  <a:lnTo>
                    <a:pt x="3436" y="3509"/>
                  </a:lnTo>
                  <a:lnTo>
                    <a:pt x="3435" y="3512"/>
                  </a:lnTo>
                  <a:lnTo>
                    <a:pt x="3429" y="3516"/>
                  </a:lnTo>
                  <a:lnTo>
                    <a:pt x="3419" y="3525"/>
                  </a:lnTo>
                  <a:lnTo>
                    <a:pt x="3416" y="3528"/>
                  </a:lnTo>
                  <a:lnTo>
                    <a:pt x="3413" y="3531"/>
                  </a:lnTo>
                  <a:lnTo>
                    <a:pt x="3409" y="3531"/>
                  </a:lnTo>
                  <a:lnTo>
                    <a:pt x="3406" y="3531"/>
                  </a:lnTo>
                  <a:lnTo>
                    <a:pt x="3401" y="3530"/>
                  </a:lnTo>
                  <a:lnTo>
                    <a:pt x="3399" y="3527"/>
                  </a:lnTo>
                  <a:lnTo>
                    <a:pt x="3397" y="3524"/>
                  </a:lnTo>
                  <a:lnTo>
                    <a:pt x="3396" y="3521"/>
                  </a:lnTo>
                  <a:lnTo>
                    <a:pt x="3396" y="3516"/>
                  </a:lnTo>
                  <a:lnTo>
                    <a:pt x="3397" y="3513"/>
                  </a:lnTo>
                  <a:lnTo>
                    <a:pt x="3399" y="3509"/>
                  </a:lnTo>
                  <a:lnTo>
                    <a:pt x="3403" y="3506"/>
                  </a:lnTo>
                  <a:lnTo>
                    <a:pt x="3412" y="3499"/>
                  </a:lnTo>
                  <a:lnTo>
                    <a:pt x="3417" y="3493"/>
                  </a:lnTo>
                  <a:lnTo>
                    <a:pt x="3420" y="3492"/>
                  </a:lnTo>
                  <a:lnTo>
                    <a:pt x="3425" y="3490"/>
                  </a:lnTo>
                  <a:close/>
                  <a:moveTo>
                    <a:pt x="630" y="3458"/>
                  </a:moveTo>
                  <a:lnTo>
                    <a:pt x="635" y="3459"/>
                  </a:lnTo>
                  <a:lnTo>
                    <a:pt x="638" y="3462"/>
                  </a:lnTo>
                  <a:lnTo>
                    <a:pt x="642" y="3465"/>
                  </a:lnTo>
                  <a:lnTo>
                    <a:pt x="651" y="3474"/>
                  </a:lnTo>
                  <a:lnTo>
                    <a:pt x="655" y="3478"/>
                  </a:lnTo>
                  <a:lnTo>
                    <a:pt x="658" y="3481"/>
                  </a:lnTo>
                  <a:lnTo>
                    <a:pt x="660" y="3486"/>
                  </a:lnTo>
                  <a:lnTo>
                    <a:pt x="660" y="3489"/>
                  </a:lnTo>
                  <a:lnTo>
                    <a:pt x="658" y="3493"/>
                  </a:lnTo>
                  <a:lnTo>
                    <a:pt x="655" y="3496"/>
                  </a:lnTo>
                  <a:lnTo>
                    <a:pt x="652" y="3499"/>
                  </a:lnTo>
                  <a:lnTo>
                    <a:pt x="649" y="3500"/>
                  </a:lnTo>
                  <a:lnTo>
                    <a:pt x="645" y="3500"/>
                  </a:lnTo>
                  <a:lnTo>
                    <a:pt x="642" y="3499"/>
                  </a:lnTo>
                  <a:lnTo>
                    <a:pt x="639" y="3497"/>
                  </a:lnTo>
                  <a:lnTo>
                    <a:pt x="633" y="3492"/>
                  </a:lnTo>
                  <a:lnTo>
                    <a:pt x="625" y="3483"/>
                  </a:lnTo>
                  <a:lnTo>
                    <a:pt x="620" y="3480"/>
                  </a:lnTo>
                  <a:lnTo>
                    <a:pt x="619" y="3476"/>
                  </a:lnTo>
                  <a:lnTo>
                    <a:pt x="617" y="3473"/>
                  </a:lnTo>
                  <a:lnTo>
                    <a:pt x="617" y="3468"/>
                  </a:lnTo>
                  <a:lnTo>
                    <a:pt x="617" y="3465"/>
                  </a:lnTo>
                  <a:lnTo>
                    <a:pt x="620" y="3462"/>
                  </a:lnTo>
                  <a:lnTo>
                    <a:pt x="623" y="3459"/>
                  </a:lnTo>
                  <a:lnTo>
                    <a:pt x="627" y="3458"/>
                  </a:lnTo>
                  <a:lnTo>
                    <a:pt x="630" y="3458"/>
                  </a:lnTo>
                  <a:close/>
                  <a:moveTo>
                    <a:pt x="3533" y="3385"/>
                  </a:moveTo>
                  <a:lnTo>
                    <a:pt x="3537" y="3385"/>
                  </a:lnTo>
                  <a:lnTo>
                    <a:pt x="3540" y="3388"/>
                  </a:lnTo>
                  <a:lnTo>
                    <a:pt x="3543" y="3391"/>
                  </a:lnTo>
                  <a:lnTo>
                    <a:pt x="3545" y="3395"/>
                  </a:lnTo>
                  <a:lnTo>
                    <a:pt x="3545" y="3398"/>
                  </a:lnTo>
                  <a:lnTo>
                    <a:pt x="3543" y="3402"/>
                  </a:lnTo>
                  <a:lnTo>
                    <a:pt x="3542" y="3405"/>
                  </a:lnTo>
                  <a:lnTo>
                    <a:pt x="3533" y="3414"/>
                  </a:lnTo>
                  <a:lnTo>
                    <a:pt x="3526" y="3423"/>
                  </a:lnTo>
                  <a:lnTo>
                    <a:pt x="3524" y="3423"/>
                  </a:lnTo>
                  <a:lnTo>
                    <a:pt x="3521" y="3426"/>
                  </a:lnTo>
                  <a:lnTo>
                    <a:pt x="3517" y="3427"/>
                  </a:lnTo>
                  <a:lnTo>
                    <a:pt x="3512" y="3427"/>
                  </a:lnTo>
                  <a:lnTo>
                    <a:pt x="3509" y="3426"/>
                  </a:lnTo>
                  <a:lnTo>
                    <a:pt x="3507" y="3424"/>
                  </a:lnTo>
                  <a:lnTo>
                    <a:pt x="3504" y="3420"/>
                  </a:lnTo>
                  <a:lnTo>
                    <a:pt x="3502" y="3417"/>
                  </a:lnTo>
                  <a:lnTo>
                    <a:pt x="3502" y="3413"/>
                  </a:lnTo>
                  <a:lnTo>
                    <a:pt x="3504" y="3410"/>
                  </a:lnTo>
                  <a:lnTo>
                    <a:pt x="3507" y="3407"/>
                  </a:lnTo>
                  <a:lnTo>
                    <a:pt x="3507" y="3405"/>
                  </a:lnTo>
                  <a:lnTo>
                    <a:pt x="3515" y="3397"/>
                  </a:lnTo>
                  <a:lnTo>
                    <a:pt x="3523" y="3388"/>
                  </a:lnTo>
                  <a:lnTo>
                    <a:pt x="3526" y="3386"/>
                  </a:lnTo>
                  <a:lnTo>
                    <a:pt x="3530" y="3385"/>
                  </a:lnTo>
                  <a:lnTo>
                    <a:pt x="3533" y="3385"/>
                  </a:lnTo>
                  <a:close/>
                  <a:moveTo>
                    <a:pt x="524" y="3350"/>
                  </a:moveTo>
                  <a:lnTo>
                    <a:pt x="528" y="3350"/>
                  </a:lnTo>
                  <a:lnTo>
                    <a:pt x="533" y="3351"/>
                  </a:lnTo>
                  <a:lnTo>
                    <a:pt x="535" y="3354"/>
                  </a:lnTo>
                  <a:lnTo>
                    <a:pt x="541" y="3360"/>
                  </a:lnTo>
                  <a:lnTo>
                    <a:pt x="549" y="3369"/>
                  </a:lnTo>
                  <a:lnTo>
                    <a:pt x="552" y="3373"/>
                  </a:lnTo>
                  <a:lnTo>
                    <a:pt x="554" y="3376"/>
                  </a:lnTo>
                  <a:lnTo>
                    <a:pt x="554" y="3379"/>
                  </a:lnTo>
                  <a:lnTo>
                    <a:pt x="554" y="3383"/>
                  </a:lnTo>
                  <a:lnTo>
                    <a:pt x="553" y="3386"/>
                  </a:lnTo>
                  <a:lnTo>
                    <a:pt x="550" y="3391"/>
                  </a:lnTo>
                  <a:lnTo>
                    <a:pt x="547" y="3392"/>
                  </a:lnTo>
                  <a:lnTo>
                    <a:pt x="544" y="3394"/>
                  </a:lnTo>
                  <a:lnTo>
                    <a:pt x="540" y="3394"/>
                  </a:lnTo>
                  <a:lnTo>
                    <a:pt x="537" y="3392"/>
                  </a:lnTo>
                  <a:lnTo>
                    <a:pt x="533" y="3389"/>
                  </a:lnTo>
                  <a:lnTo>
                    <a:pt x="531" y="3386"/>
                  </a:lnTo>
                  <a:lnTo>
                    <a:pt x="522" y="3378"/>
                  </a:lnTo>
                  <a:lnTo>
                    <a:pt x="516" y="3370"/>
                  </a:lnTo>
                  <a:lnTo>
                    <a:pt x="514" y="3367"/>
                  </a:lnTo>
                  <a:lnTo>
                    <a:pt x="514" y="3363"/>
                  </a:lnTo>
                  <a:lnTo>
                    <a:pt x="514" y="3360"/>
                  </a:lnTo>
                  <a:lnTo>
                    <a:pt x="515" y="3356"/>
                  </a:lnTo>
                  <a:lnTo>
                    <a:pt x="518" y="3353"/>
                  </a:lnTo>
                  <a:lnTo>
                    <a:pt x="521" y="3351"/>
                  </a:lnTo>
                  <a:lnTo>
                    <a:pt x="524" y="3350"/>
                  </a:lnTo>
                  <a:close/>
                  <a:moveTo>
                    <a:pt x="3631" y="3271"/>
                  </a:moveTo>
                  <a:lnTo>
                    <a:pt x="3634" y="3272"/>
                  </a:lnTo>
                  <a:lnTo>
                    <a:pt x="3638" y="3274"/>
                  </a:lnTo>
                  <a:lnTo>
                    <a:pt x="3641" y="3278"/>
                  </a:lnTo>
                  <a:lnTo>
                    <a:pt x="3642" y="3283"/>
                  </a:lnTo>
                  <a:lnTo>
                    <a:pt x="3642" y="3287"/>
                  </a:lnTo>
                  <a:lnTo>
                    <a:pt x="3639" y="3291"/>
                  </a:lnTo>
                  <a:lnTo>
                    <a:pt x="3638" y="3293"/>
                  </a:lnTo>
                  <a:lnTo>
                    <a:pt x="3631" y="3303"/>
                  </a:lnTo>
                  <a:lnTo>
                    <a:pt x="3623" y="3310"/>
                  </a:lnTo>
                  <a:lnTo>
                    <a:pt x="3620" y="3313"/>
                  </a:lnTo>
                  <a:lnTo>
                    <a:pt x="3618" y="3315"/>
                  </a:lnTo>
                  <a:lnTo>
                    <a:pt x="3613" y="3315"/>
                  </a:lnTo>
                  <a:lnTo>
                    <a:pt x="3609" y="3315"/>
                  </a:lnTo>
                  <a:lnTo>
                    <a:pt x="3606" y="3312"/>
                  </a:lnTo>
                  <a:lnTo>
                    <a:pt x="3603" y="3309"/>
                  </a:lnTo>
                  <a:lnTo>
                    <a:pt x="3601" y="3306"/>
                  </a:lnTo>
                  <a:lnTo>
                    <a:pt x="3601" y="3302"/>
                  </a:lnTo>
                  <a:lnTo>
                    <a:pt x="3603" y="3299"/>
                  </a:lnTo>
                  <a:lnTo>
                    <a:pt x="3604" y="3294"/>
                  </a:lnTo>
                  <a:lnTo>
                    <a:pt x="3612" y="3287"/>
                  </a:lnTo>
                  <a:lnTo>
                    <a:pt x="3619" y="3277"/>
                  </a:lnTo>
                  <a:lnTo>
                    <a:pt x="3620" y="3275"/>
                  </a:lnTo>
                  <a:lnTo>
                    <a:pt x="3623" y="3274"/>
                  </a:lnTo>
                  <a:lnTo>
                    <a:pt x="3626" y="3272"/>
                  </a:lnTo>
                  <a:lnTo>
                    <a:pt x="3631" y="3271"/>
                  </a:lnTo>
                  <a:close/>
                  <a:moveTo>
                    <a:pt x="430" y="3234"/>
                  </a:moveTo>
                  <a:lnTo>
                    <a:pt x="435" y="3236"/>
                  </a:lnTo>
                  <a:lnTo>
                    <a:pt x="438" y="3237"/>
                  </a:lnTo>
                  <a:lnTo>
                    <a:pt x="441" y="3240"/>
                  </a:lnTo>
                  <a:lnTo>
                    <a:pt x="448" y="3249"/>
                  </a:lnTo>
                  <a:lnTo>
                    <a:pt x="455" y="3259"/>
                  </a:lnTo>
                  <a:lnTo>
                    <a:pt x="455" y="3259"/>
                  </a:lnTo>
                  <a:lnTo>
                    <a:pt x="457" y="3262"/>
                  </a:lnTo>
                  <a:lnTo>
                    <a:pt x="458" y="3267"/>
                  </a:lnTo>
                  <a:lnTo>
                    <a:pt x="458" y="3271"/>
                  </a:lnTo>
                  <a:lnTo>
                    <a:pt x="457" y="3274"/>
                  </a:lnTo>
                  <a:lnTo>
                    <a:pt x="454" y="3277"/>
                  </a:lnTo>
                  <a:lnTo>
                    <a:pt x="449" y="3278"/>
                  </a:lnTo>
                  <a:lnTo>
                    <a:pt x="445" y="3280"/>
                  </a:lnTo>
                  <a:lnTo>
                    <a:pt x="439" y="3278"/>
                  </a:lnTo>
                  <a:lnTo>
                    <a:pt x="436" y="3274"/>
                  </a:lnTo>
                  <a:lnTo>
                    <a:pt x="435" y="3274"/>
                  </a:lnTo>
                  <a:lnTo>
                    <a:pt x="427" y="3264"/>
                  </a:lnTo>
                  <a:lnTo>
                    <a:pt x="420" y="3255"/>
                  </a:lnTo>
                  <a:lnTo>
                    <a:pt x="419" y="3251"/>
                  </a:lnTo>
                  <a:lnTo>
                    <a:pt x="419" y="3246"/>
                  </a:lnTo>
                  <a:lnTo>
                    <a:pt x="420" y="3242"/>
                  </a:lnTo>
                  <a:lnTo>
                    <a:pt x="423" y="3237"/>
                  </a:lnTo>
                  <a:lnTo>
                    <a:pt x="426" y="3236"/>
                  </a:lnTo>
                  <a:lnTo>
                    <a:pt x="430" y="3234"/>
                  </a:lnTo>
                  <a:close/>
                  <a:moveTo>
                    <a:pt x="3717" y="3151"/>
                  </a:moveTo>
                  <a:lnTo>
                    <a:pt x="3721" y="3151"/>
                  </a:lnTo>
                  <a:lnTo>
                    <a:pt x="3726" y="3154"/>
                  </a:lnTo>
                  <a:lnTo>
                    <a:pt x="3728" y="3157"/>
                  </a:lnTo>
                  <a:lnTo>
                    <a:pt x="3731" y="3160"/>
                  </a:lnTo>
                  <a:lnTo>
                    <a:pt x="3731" y="3163"/>
                  </a:lnTo>
                  <a:lnTo>
                    <a:pt x="3731" y="3167"/>
                  </a:lnTo>
                  <a:lnTo>
                    <a:pt x="3730" y="3172"/>
                  </a:lnTo>
                  <a:lnTo>
                    <a:pt x="3727" y="3175"/>
                  </a:lnTo>
                  <a:lnTo>
                    <a:pt x="3720" y="3185"/>
                  </a:lnTo>
                  <a:lnTo>
                    <a:pt x="3715" y="3192"/>
                  </a:lnTo>
                  <a:lnTo>
                    <a:pt x="3712" y="3195"/>
                  </a:lnTo>
                  <a:lnTo>
                    <a:pt x="3708" y="3196"/>
                  </a:lnTo>
                  <a:lnTo>
                    <a:pt x="3705" y="3196"/>
                  </a:lnTo>
                  <a:lnTo>
                    <a:pt x="3701" y="3196"/>
                  </a:lnTo>
                  <a:lnTo>
                    <a:pt x="3698" y="3195"/>
                  </a:lnTo>
                  <a:lnTo>
                    <a:pt x="3693" y="3191"/>
                  </a:lnTo>
                  <a:lnTo>
                    <a:pt x="3692" y="3186"/>
                  </a:lnTo>
                  <a:lnTo>
                    <a:pt x="3692" y="3182"/>
                  </a:lnTo>
                  <a:lnTo>
                    <a:pt x="3695" y="3177"/>
                  </a:lnTo>
                  <a:lnTo>
                    <a:pt x="3699" y="3170"/>
                  </a:lnTo>
                  <a:lnTo>
                    <a:pt x="3707" y="3161"/>
                  </a:lnTo>
                  <a:lnTo>
                    <a:pt x="3708" y="3157"/>
                  </a:lnTo>
                  <a:lnTo>
                    <a:pt x="3712" y="3153"/>
                  </a:lnTo>
                  <a:lnTo>
                    <a:pt x="3717" y="3151"/>
                  </a:lnTo>
                  <a:close/>
                  <a:moveTo>
                    <a:pt x="341" y="3113"/>
                  </a:moveTo>
                  <a:lnTo>
                    <a:pt x="347" y="3113"/>
                  </a:lnTo>
                  <a:lnTo>
                    <a:pt x="351" y="3115"/>
                  </a:lnTo>
                  <a:lnTo>
                    <a:pt x="354" y="3119"/>
                  </a:lnTo>
                  <a:lnTo>
                    <a:pt x="356" y="3121"/>
                  </a:lnTo>
                  <a:lnTo>
                    <a:pt x="362" y="3131"/>
                  </a:lnTo>
                  <a:lnTo>
                    <a:pt x="368" y="3139"/>
                  </a:lnTo>
                  <a:lnTo>
                    <a:pt x="369" y="3142"/>
                  </a:lnTo>
                  <a:lnTo>
                    <a:pt x="370" y="3147"/>
                  </a:lnTo>
                  <a:lnTo>
                    <a:pt x="369" y="3150"/>
                  </a:lnTo>
                  <a:lnTo>
                    <a:pt x="368" y="3154"/>
                  </a:lnTo>
                  <a:lnTo>
                    <a:pt x="365" y="3157"/>
                  </a:lnTo>
                  <a:lnTo>
                    <a:pt x="360" y="3158"/>
                  </a:lnTo>
                  <a:lnTo>
                    <a:pt x="356" y="3158"/>
                  </a:lnTo>
                  <a:lnTo>
                    <a:pt x="351" y="3157"/>
                  </a:lnTo>
                  <a:lnTo>
                    <a:pt x="347" y="3153"/>
                  </a:lnTo>
                  <a:lnTo>
                    <a:pt x="341" y="3144"/>
                  </a:lnTo>
                  <a:lnTo>
                    <a:pt x="335" y="3134"/>
                  </a:lnTo>
                  <a:lnTo>
                    <a:pt x="334" y="3132"/>
                  </a:lnTo>
                  <a:lnTo>
                    <a:pt x="333" y="3129"/>
                  </a:lnTo>
                  <a:lnTo>
                    <a:pt x="331" y="3125"/>
                  </a:lnTo>
                  <a:lnTo>
                    <a:pt x="333" y="3121"/>
                  </a:lnTo>
                  <a:lnTo>
                    <a:pt x="334" y="3118"/>
                  </a:lnTo>
                  <a:lnTo>
                    <a:pt x="337" y="3115"/>
                  </a:lnTo>
                  <a:lnTo>
                    <a:pt x="341" y="3113"/>
                  </a:lnTo>
                  <a:close/>
                  <a:moveTo>
                    <a:pt x="3799" y="3026"/>
                  </a:moveTo>
                  <a:lnTo>
                    <a:pt x="3801" y="3026"/>
                  </a:lnTo>
                  <a:lnTo>
                    <a:pt x="3806" y="3027"/>
                  </a:lnTo>
                  <a:lnTo>
                    <a:pt x="3809" y="3030"/>
                  </a:lnTo>
                  <a:lnTo>
                    <a:pt x="3812" y="3034"/>
                  </a:lnTo>
                  <a:lnTo>
                    <a:pt x="3812" y="3040"/>
                  </a:lnTo>
                  <a:lnTo>
                    <a:pt x="3810" y="3045"/>
                  </a:lnTo>
                  <a:lnTo>
                    <a:pt x="3806" y="3050"/>
                  </a:lnTo>
                  <a:lnTo>
                    <a:pt x="3800" y="3061"/>
                  </a:lnTo>
                  <a:lnTo>
                    <a:pt x="3797" y="3065"/>
                  </a:lnTo>
                  <a:lnTo>
                    <a:pt x="3794" y="3069"/>
                  </a:lnTo>
                  <a:lnTo>
                    <a:pt x="3790" y="3071"/>
                  </a:lnTo>
                  <a:lnTo>
                    <a:pt x="3784" y="3072"/>
                  </a:lnTo>
                  <a:lnTo>
                    <a:pt x="3780" y="3069"/>
                  </a:lnTo>
                  <a:lnTo>
                    <a:pt x="3777" y="3066"/>
                  </a:lnTo>
                  <a:lnTo>
                    <a:pt x="3774" y="3062"/>
                  </a:lnTo>
                  <a:lnTo>
                    <a:pt x="3774" y="3058"/>
                  </a:lnTo>
                  <a:lnTo>
                    <a:pt x="3777" y="3052"/>
                  </a:lnTo>
                  <a:lnTo>
                    <a:pt x="3778" y="3047"/>
                  </a:lnTo>
                  <a:lnTo>
                    <a:pt x="3785" y="3037"/>
                  </a:lnTo>
                  <a:lnTo>
                    <a:pt x="3788" y="3031"/>
                  </a:lnTo>
                  <a:lnTo>
                    <a:pt x="3791" y="3028"/>
                  </a:lnTo>
                  <a:lnTo>
                    <a:pt x="3794" y="3026"/>
                  </a:lnTo>
                  <a:lnTo>
                    <a:pt x="3799" y="3026"/>
                  </a:lnTo>
                  <a:close/>
                  <a:moveTo>
                    <a:pt x="265" y="2985"/>
                  </a:moveTo>
                  <a:lnTo>
                    <a:pt x="270" y="2986"/>
                  </a:lnTo>
                  <a:lnTo>
                    <a:pt x="274" y="2988"/>
                  </a:lnTo>
                  <a:lnTo>
                    <a:pt x="277" y="2992"/>
                  </a:lnTo>
                  <a:lnTo>
                    <a:pt x="280" y="2995"/>
                  </a:lnTo>
                  <a:lnTo>
                    <a:pt x="286" y="3007"/>
                  </a:lnTo>
                  <a:lnTo>
                    <a:pt x="290" y="3014"/>
                  </a:lnTo>
                  <a:lnTo>
                    <a:pt x="292" y="3017"/>
                  </a:lnTo>
                  <a:lnTo>
                    <a:pt x="292" y="3021"/>
                  </a:lnTo>
                  <a:lnTo>
                    <a:pt x="290" y="3024"/>
                  </a:lnTo>
                  <a:lnTo>
                    <a:pt x="287" y="3027"/>
                  </a:lnTo>
                  <a:lnTo>
                    <a:pt x="284" y="3030"/>
                  </a:lnTo>
                  <a:lnTo>
                    <a:pt x="281" y="3031"/>
                  </a:lnTo>
                  <a:lnTo>
                    <a:pt x="277" y="3031"/>
                  </a:lnTo>
                  <a:lnTo>
                    <a:pt x="274" y="3030"/>
                  </a:lnTo>
                  <a:lnTo>
                    <a:pt x="270" y="3028"/>
                  </a:lnTo>
                  <a:lnTo>
                    <a:pt x="268" y="3026"/>
                  </a:lnTo>
                  <a:lnTo>
                    <a:pt x="264" y="3018"/>
                  </a:lnTo>
                  <a:lnTo>
                    <a:pt x="258" y="3008"/>
                  </a:lnTo>
                  <a:lnTo>
                    <a:pt x="255" y="3004"/>
                  </a:lnTo>
                  <a:lnTo>
                    <a:pt x="254" y="2999"/>
                  </a:lnTo>
                  <a:lnTo>
                    <a:pt x="254" y="2996"/>
                  </a:lnTo>
                  <a:lnTo>
                    <a:pt x="255" y="2992"/>
                  </a:lnTo>
                  <a:lnTo>
                    <a:pt x="258" y="2989"/>
                  </a:lnTo>
                  <a:lnTo>
                    <a:pt x="261" y="2986"/>
                  </a:lnTo>
                  <a:lnTo>
                    <a:pt x="265" y="2985"/>
                  </a:lnTo>
                  <a:close/>
                  <a:moveTo>
                    <a:pt x="3870" y="2894"/>
                  </a:moveTo>
                  <a:lnTo>
                    <a:pt x="3876" y="2896"/>
                  </a:lnTo>
                  <a:lnTo>
                    <a:pt x="3879" y="2897"/>
                  </a:lnTo>
                  <a:lnTo>
                    <a:pt x="3882" y="2900"/>
                  </a:lnTo>
                  <a:lnTo>
                    <a:pt x="3882" y="2904"/>
                  </a:lnTo>
                  <a:lnTo>
                    <a:pt x="3882" y="2907"/>
                  </a:lnTo>
                  <a:lnTo>
                    <a:pt x="3882" y="2912"/>
                  </a:lnTo>
                  <a:lnTo>
                    <a:pt x="3877" y="2920"/>
                  </a:lnTo>
                  <a:lnTo>
                    <a:pt x="3872" y="2931"/>
                  </a:lnTo>
                  <a:lnTo>
                    <a:pt x="3870" y="2934"/>
                  </a:lnTo>
                  <a:lnTo>
                    <a:pt x="3867" y="2938"/>
                  </a:lnTo>
                  <a:lnTo>
                    <a:pt x="3864" y="2939"/>
                  </a:lnTo>
                  <a:lnTo>
                    <a:pt x="3861" y="2941"/>
                  </a:lnTo>
                  <a:lnTo>
                    <a:pt x="3857" y="2941"/>
                  </a:lnTo>
                  <a:lnTo>
                    <a:pt x="3853" y="2939"/>
                  </a:lnTo>
                  <a:lnTo>
                    <a:pt x="3850" y="2936"/>
                  </a:lnTo>
                  <a:lnTo>
                    <a:pt x="3848" y="2934"/>
                  </a:lnTo>
                  <a:lnTo>
                    <a:pt x="3847" y="2931"/>
                  </a:lnTo>
                  <a:lnTo>
                    <a:pt x="3847" y="2926"/>
                  </a:lnTo>
                  <a:lnTo>
                    <a:pt x="3848" y="2923"/>
                  </a:lnTo>
                  <a:lnTo>
                    <a:pt x="3850" y="2920"/>
                  </a:lnTo>
                  <a:lnTo>
                    <a:pt x="3854" y="2909"/>
                  </a:lnTo>
                  <a:lnTo>
                    <a:pt x="3858" y="2900"/>
                  </a:lnTo>
                  <a:lnTo>
                    <a:pt x="3861" y="2897"/>
                  </a:lnTo>
                  <a:lnTo>
                    <a:pt x="3866" y="2894"/>
                  </a:lnTo>
                  <a:lnTo>
                    <a:pt x="3870" y="2894"/>
                  </a:lnTo>
                  <a:close/>
                  <a:moveTo>
                    <a:pt x="198" y="2852"/>
                  </a:moveTo>
                  <a:lnTo>
                    <a:pt x="203" y="2853"/>
                  </a:lnTo>
                  <a:lnTo>
                    <a:pt x="207" y="2855"/>
                  </a:lnTo>
                  <a:lnTo>
                    <a:pt x="210" y="2859"/>
                  </a:lnTo>
                  <a:lnTo>
                    <a:pt x="213" y="2865"/>
                  </a:lnTo>
                  <a:lnTo>
                    <a:pt x="217" y="2875"/>
                  </a:lnTo>
                  <a:lnTo>
                    <a:pt x="220" y="2881"/>
                  </a:lnTo>
                  <a:lnTo>
                    <a:pt x="222" y="2887"/>
                  </a:lnTo>
                  <a:lnTo>
                    <a:pt x="222" y="2891"/>
                  </a:lnTo>
                  <a:lnTo>
                    <a:pt x="219" y="2896"/>
                  </a:lnTo>
                  <a:lnTo>
                    <a:pt x="214" y="2898"/>
                  </a:lnTo>
                  <a:lnTo>
                    <a:pt x="210" y="2898"/>
                  </a:lnTo>
                  <a:lnTo>
                    <a:pt x="205" y="2898"/>
                  </a:lnTo>
                  <a:lnTo>
                    <a:pt x="201" y="2896"/>
                  </a:lnTo>
                  <a:lnTo>
                    <a:pt x="198" y="2893"/>
                  </a:lnTo>
                  <a:lnTo>
                    <a:pt x="195" y="2887"/>
                  </a:lnTo>
                  <a:lnTo>
                    <a:pt x="191" y="2875"/>
                  </a:lnTo>
                  <a:lnTo>
                    <a:pt x="188" y="2869"/>
                  </a:lnTo>
                  <a:lnTo>
                    <a:pt x="187" y="2865"/>
                  </a:lnTo>
                  <a:lnTo>
                    <a:pt x="187" y="2862"/>
                  </a:lnTo>
                  <a:lnTo>
                    <a:pt x="188" y="2858"/>
                  </a:lnTo>
                  <a:lnTo>
                    <a:pt x="191" y="2855"/>
                  </a:lnTo>
                  <a:lnTo>
                    <a:pt x="194" y="2853"/>
                  </a:lnTo>
                  <a:lnTo>
                    <a:pt x="198" y="2852"/>
                  </a:lnTo>
                  <a:close/>
                  <a:moveTo>
                    <a:pt x="3931" y="2757"/>
                  </a:moveTo>
                  <a:lnTo>
                    <a:pt x="3936" y="2758"/>
                  </a:lnTo>
                  <a:lnTo>
                    <a:pt x="3939" y="2760"/>
                  </a:lnTo>
                  <a:lnTo>
                    <a:pt x="3942" y="2763"/>
                  </a:lnTo>
                  <a:lnTo>
                    <a:pt x="3943" y="2767"/>
                  </a:lnTo>
                  <a:lnTo>
                    <a:pt x="3943" y="2770"/>
                  </a:lnTo>
                  <a:lnTo>
                    <a:pt x="3943" y="2774"/>
                  </a:lnTo>
                  <a:lnTo>
                    <a:pt x="3939" y="2784"/>
                  </a:lnTo>
                  <a:lnTo>
                    <a:pt x="3934" y="2796"/>
                  </a:lnTo>
                  <a:lnTo>
                    <a:pt x="3933" y="2798"/>
                  </a:lnTo>
                  <a:lnTo>
                    <a:pt x="3931" y="2801"/>
                  </a:lnTo>
                  <a:lnTo>
                    <a:pt x="3928" y="2803"/>
                  </a:lnTo>
                  <a:lnTo>
                    <a:pt x="3924" y="2805"/>
                  </a:lnTo>
                  <a:lnTo>
                    <a:pt x="3921" y="2805"/>
                  </a:lnTo>
                  <a:lnTo>
                    <a:pt x="3917" y="2805"/>
                  </a:lnTo>
                  <a:lnTo>
                    <a:pt x="3914" y="2802"/>
                  </a:lnTo>
                  <a:lnTo>
                    <a:pt x="3911" y="2799"/>
                  </a:lnTo>
                  <a:lnTo>
                    <a:pt x="3910" y="2795"/>
                  </a:lnTo>
                  <a:lnTo>
                    <a:pt x="3910" y="2792"/>
                  </a:lnTo>
                  <a:lnTo>
                    <a:pt x="3910" y="2787"/>
                  </a:lnTo>
                  <a:lnTo>
                    <a:pt x="3911" y="2786"/>
                  </a:lnTo>
                  <a:lnTo>
                    <a:pt x="3915" y="2774"/>
                  </a:lnTo>
                  <a:lnTo>
                    <a:pt x="3920" y="2765"/>
                  </a:lnTo>
                  <a:lnTo>
                    <a:pt x="3921" y="2761"/>
                  </a:lnTo>
                  <a:lnTo>
                    <a:pt x="3924" y="2760"/>
                  </a:lnTo>
                  <a:lnTo>
                    <a:pt x="3928" y="2758"/>
                  </a:lnTo>
                  <a:lnTo>
                    <a:pt x="3931" y="2757"/>
                  </a:lnTo>
                  <a:close/>
                  <a:moveTo>
                    <a:pt x="141" y="2714"/>
                  </a:moveTo>
                  <a:lnTo>
                    <a:pt x="144" y="2714"/>
                  </a:lnTo>
                  <a:lnTo>
                    <a:pt x="149" y="2716"/>
                  </a:lnTo>
                  <a:lnTo>
                    <a:pt x="151" y="2719"/>
                  </a:lnTo>
                  <a:lnTo>
                    <a:pt x="153" y="2722"/>
                  </a:lnTo>
                  <a:lnTo>
                    <a:pt x="156" y="2729"/>
                  </a:lnTo>
                  <a:lnTo>
                    <a:pt x="160" y="2741"/>
                  </a:lnTo>
                  <a:lnTo>
                    <a:pt x="162" y="2745"/>
                  </a:lnTo>
                  <a:lnTo>
                    <a:pt x="162" y="2749"/>
                  </a:lnTo>
                  <a:lnTo>
                    <a:pt x="162" y="2752"/>
                  </a:lnTo>
                  <a:lnTo>
                    <a:pt x="160" y="2757"/>
                  </a:lnTo>
                  <a:lnTo>
                    <a:pt x="159" y="2760"/>
                  </a:lnTo>
                  <a:lnTo>
                    <a:pt x="154" y="2761"/>
                  </a:lnTo>
                  <a:lnTo>
                    <a:pt x="150" y="2761"/>
                  </a:lnTo>
                  <a:lnTo>
                    <a:pt x="147" y="2761"/>
                  </a:lnTo>
                  <a:lnTo>
                    <a:pt x="143" y="2760"/>
                  </a:lnTo>
                  <a:lnTo>
                    <a:pt x="140" y="2758"/>
                  </a:lnTo>
                  <a:lnTo>
                    <a:pt x="138" y="2754"/>
                  </a:lnTo>
                  <a:lnTo>
                    <a:pt x="137" y="2749"/>
                  </a:lnTo>
                  <a:lnTo>
                    <a:pt x="132" y="2738"/>
                  </a:lnTo>
                  <a:lnTo>
                    <a:pt x="130" y="2730"/>
                  </a:lnTo>
                  <a:lnTo>
                    <a:pt x="128" y="2726"/>
                  </a:lnTo>
                  <a:lnTo>
                    <a:pt x="130" y="2723"/>
                  </a:lnTo>
                  <a:lnTo>
                    <a:pt x="131" y="2719"/>
                  </a:lnTo>
                  <a:lnTo>
                    <a:pt x="134" y="2717"/>
                  </a:lnTo>
                  <a:lnTo>
                    <a:pt x="137" y="2714"/>
                  </a:lnTo>
                  <a:lnTo>
                    <a:pt x="141" y="2714"/>
                  </a:lnTo>
                  <a:close/>
                  <a:moveTo>
                    <a:pt x="3981" y="2616"/>
                  </a:moveTo>
                  <a:lnTo>
                    <a:pt x="3985" y="2616"/>
                  </a:lnTo>
                  <a:lnTo>
                    <a:pt x="3988" y="2619"/>
                  </a:lnTo>
                  <a:lnTo>
                    <a:pt x="3991" y="2622"/>
                  </a:lnTo>
                  <a:lnTo>
                    <a:pt x="3993" y="2625"/>
                  </a:lnTo>
                  <a:lnTo>
                    <a:pt x="3994" y="2628"/>
                  </a:lnTo>
                  <a:lnTo>
                    <a:pt x="3994" y="2633"/>
                  </a:lnTo>
                  <a:lnTo>
                    <a:pt x="3990" y="2643"/>
                  </a:lnTo>
                  <a:lnTo>
                    <a:pt x="3987" y="2654"/>
                  </a:lnTo>
                  <a:lnTo>
                    <a:pt x="3985" y="2656"/>
                  </a:lnTo>
                  <a:lnTo>
                    <a:pt x="3983" y="2660"/>
                  </a:lnTo>
                  <a:lnTo>
                    <a:pt x="3980" y="2663"/>
                  </a:lnTo>
                  <a:lnTo>
                    <a:pt x="3975" y="2665"/>
                  </a:lnTo>
                  <a:lnTo>
                    <a:pt x="3969" y="2665"/>
                  </a:lnTo>
                  <a:lnTo>
                    <a:pt x="3966" y="2663"/>
                  </a:lnTo>
                  <a:lnTo>
                    <a:pt x="3964" y="2660"/>
                  </a:lnTo>
                  <a:lnTo>
                    <a:pt x="3962" y="2656"/>
                  </a:lnTo>
                  <a:lnTo>
                    <a:pt x="3962" y="2653"/>
                  </a:lnTo>
                  <a:lnTo>
                    <a:pt x="3962" y="2649"/>
                  </a:lnTo>
                  <a:lnTo>
                    <a:pt x="3962" y="2647"/>
                  </a:lnTo>
                  <a:lnTo>
                    <a:pt x="3966" y="2635"/>
                  </a:lnTo>
                  <a:lnTo>
                    <a:pt x="3969" y="2625"/>
                  </a:lnTo>
                  <a:lnTo>
                    <a:pt x="3972" y="2621"/>
                  </a:lnTo>
                  <a:lnTo>
                    <a:pt x="3975" y="2618"/>
                  </a:lnTo>
                  <a:lnTo>
                    <a:pt x="3981" y="2616"/>
                  </a:lnTo>
                  <a:close/>
                  <a:moveTo>
                    <a:pt x="95" y="2573"/>
                  </a:moveTo>
                  <a:lnTo>
                    <a:pt x="97" y="2573"/>
                  </a:lnTo>
                  <a:lnTo>
                    <a:pt x="102" y="2574"/>
                  </a:lnTo>
                  <a:lnTo>
                    <a:pt x="103" y="2577"/>
                  </a:lnTo>
                  <a:lnTo>
                    <a:pt x="106" y="2581"/>
                  </a:lnTo>
                  <a:lnTo>
                    <a:pt x="108" y="2587"/>
                  </a:lnTo>
                  <a:lnTo>
                    <a:pt x="111" y="2599"/>
                  </a:lnTo>
                  <a:lnTo>
                    <a:pt x="114" y="2605"/>
                  </a:lnTo>
                  <a:lnTo>
                    <a:pt x="114" y="2609"/>
                  </a:lnTo>
                  <a:lnTo>
                    <a:pt x="112" y="2614"/>
                  </a:lnTo>
                  <a:lnTo>
                    <a:pt x="109" y="2618"/>
                  </a:lnTo>
                  <a:lnTo>
                    <a:pt x="105" y="2619"/>
                  </a:lnTo>
                  <a:lnTo>
                    <a:pt x="100" y="2621"/>
                  </a:lnTo>
                  <a:lnTo>
                    <a:pt x="95" y="2619"/>
                  </a:lnTo>
                  <a:lnTo>
                    <a:pt x="92" y="2616"/>
                  </a:lnTo>
                  <a:lnTo>
                    <a:pt x="89" y="2612"/>
                  </a:lnTo>
                  <a:lnTo>
                    <a:pt x="87" y="2606"/>
                  </a:lnTo>
                  <a:lnTo>
                    <a:pt x="84" y="2595"/>
                  </a:lnTo>
                  <a:lnTo>
                    <a:pt x="81" y="2589"/>
                  </a:lnTo>
                  <a:lnTo>
                    <a:pt x="81" y="2583"/>
                  </a:lnTo>
                  <a:lnTo>
                    <a:pt x="83" y="2578"/>
                  </a:lnTo>
                  <a:lnTo>
                    <a:pt x="86" y="2574"/>
                  </a:lnTo>
                  <a:lnTo>
                    <a:pt x="90" y="2573"/>
                  </a:lnTo>
                  <a:lnTo>
                    <a:pt x="95" y="2573"/>
                  </a:lnTo>
                  <a:close/>
                  <a:moveTo>
                    <a:pt x="4019" y="2472"/>
                  </a:moveTo>
                  <a:lnTo>
                    <a:pt x="4025" y="2473"/>
                  </a:lnTo>
                  <a:lnTo>
                    <a:pt x="4028" y="2475"/>
                  </a:lnTo>
                  <a:lnTo>
                    <a:pt x="4031" y="2476"/>
                  </a:lnTo>
                  <a:lnTo>
                    <a:pt x="4034" y="2481"/>
                  </a:lnTo>
                  <a:lnTo>
                    <a:pt x="4034" y="2484"/>
                  </a:lnTo>
                  <a:lnTo>
                    <a:pt x="4034" y="2488"/>
                  </a:lnTo>
                  <a:lnTo>
                    <a:pt x="4032" y="2497"/>
                  </a:lnTo>
                  <a:lnTo>
                    <a:pt x="4029" y="2510"/>
                  </a:lnTo>
                  <a:lnTo>
                    <a:pt x="4028" y="2513"/>
                  </a:lnTo>
                  <a:lnTo>
                    <a:pt x="4026" y="2516"/>
                  </a:lnTo>
                  <a:lnTo>
                    <a:pt x="4023" y="2519"/>
                  </a:lnTo>
                  <a:lnTo>
                    <a:pt x="4020" y="2520"/>
                  </a:lnTo>
                  <a:lnTo>
                    <a:pt x="4016" y="2522"/>
                  </a:lnTo>
                  <a:lnTo>
                    <a:pt x="4013" y="2522"/>
                  </a:lnTo>
                  <a:lnTo>
                    <a:pt x="4009" y="2520"/>
                  </a:lnTo>
                  <a:lnTo>
                    <a:pt x="4006" y="2517"/>
                  </a:lnTo>
                  <a:lnTo>
                    <a:pt x="4004" y="2514"/>
                  </a:lnTo>
                  <a:lnTo>
                    <a:pt x="4003" y="2510"/>
                  </a:lnTo>
                  <a:lnTo>
                    <a:pt x="4004" y="2505"/>
                  </a:lnTo>
                  <a:lnTo>
                    <a:pt x="4004" y="2504"/>
                  </a:lnTo>
                  <a:lnTo>
                    <a:pt x="4007" y="2491"/>
                  </a:lnTo>
                  <a:lnTo>
                    <a:pt x="4010" y="2482"/>
                  </a:lnTo>
                  <a:lnTo>
                    <a:pt x="4012" y="2478"/>
                  </a:lnTo>
                  <a:lnTo>
                    <a:pt x="4015" y="2475"/>
                  </a:lnTo>
                  <a:lnTo>
                    <a:pt x="4019" y="2472"/>
                  </a:lnTo>
                  <a:close/>
                  <a:moveTo>
                    <a:pt x="58" y="2427"/>
                  </a:moveTo>
                  <a:lnTo>
                    <a:pt x="62" y="2428"/>
                  </a:lnTo>
                  <a:lnTo>
                    <a:pt x="65" y="2431"/>
                  </a:lnTo>
                  <a:lnTo>
                    <a:pt x="68" y="2434"/>
                  </a:lnTo>
                  <a:lnTo>
                    <a:pt x="70" y="2437"/>
                  </a:lnTo>
                  <a:lnTo>
                    <a:pt x="70" y="2443"/>
                  </a:lnTo>
                  <a:lnTo>
                    <a:pt x="73" y="2454"/>
                  </a:lnTo>
                  <a:lnTo>
                    <a:pt x="74" y="2462"/>
                  </a:lnTo>
                  <a:lnTo>
                    <a:pt x="74" y="2466"/>
                  </a:lnTo>
                  <a:lnTo>
                    <a:pt x="73" y="2470"/>
                  </a:lnTo>
                  <a:lnTo>
                    <a:pt x="70" y="2475"/>
                  </a:lnTo>
                  <a:lnTo>
                    <a:pt x="65" y="2476"/>
                  </a:lnTo>
                  <a:lnTo>
                    <a:pt x="59" y="2476"/>
                  </a:lnTo>
                  <a:lnTo>
                    <a:pt x="55" y="2475"/>
                  </a:lnTo>
                  <a:lnTo>
                    <a:pt x="52" y="2472"/>
                  </a:lnTo>
                  <a:lnTo>
                    <a:pt x="51" y="2466"/>
                  </a:lnTo>
                  <a:lnTo>
                    <a:pt x="49" y="2460"/>
                  </a:lnTo>
                  <a:lnTo>
                    <a:pt x="46" y="2447"/>
                  </a:lnTo>
                  <a:lnTo>
                    <a:pt x="45" y="2443"/>
                  </a:lnTo>
                  <a:lnTo>
                    <a:pt x="45" y="2438"/>
                  </a:lnTo>
                  <a:lnTo>
                    <a:pt x="46" y="2434"/>
                  </a:lnTo>
                  <a:lnTo>
                    <a:pt x="48" y="2431"/>
                  </a:lnTo>
                  <a:lnTo>
                    <a:pt x="51" y="2428"/>
                  </a:lnTo>
                  <a:lnTo>
                    <a:pt x="54" y="2427"/>
                  </a:lnTo>
                  <a:lnTo>
                    <a:pt x="58" y="2427"/>
                  </a:lnTo>
                  <a:close/>
                  <a:moveTo>
                    <a:pt x="4053" y="2326"/>
                  </a:moveTo>
                  <a:lnTo>
                    <a:pt x="4057" y="2327"/>
                  </a:lnTo>
                  <a:lnTo>
                    <a:pt x="4061" y="2332"/>
                  </a:lnTo>
                  <a:lnTo>
                    <a:pt x="4063" y="2335"/>
                  </a:lnTo>
                  <a:lnTo>
                    <a:pt x="4063" y="2340"/>
                  </a:lnTo>
                  <a:lnTo>
                    <a:pt x="4061" y="2348"/>
                  </a:lnTo>
                  <a:lnTo>
                    <a:pt x="4060" y="2361"/>
                  </a:lnTo>
                  <a:lnTo>
                    <a:pt x="4058" y="2365"/>
                  </a:lnTo>
                  <a:lnTo>
                    <a:pt x="4057" y="2370"/>
                  </a:lnTo>
                  <a:lnTo>
                    <a:pt x="4054" y="2373"/>
                  </a:lnTo>
                  <a:lnTo>
                    <a:pt x="4050" y="2375"/>
                  </a:lnTo>
                  <a:lnTo>
                    <a:pt x="4044" y="2375"/>
                  </a:lnTo>
                  <a:lnTo>
                    <a:pt x="4039" y="2373"/>
                  </a:lnTo>
                  <a:lnTo>
                    <a:pt x="4037" y="2370"/>
                  </a:lnTo>
                  <a:lnTo>
                    <a:pt x="4035" y="2365"/>
                  </a:lnTo>
                  <a:lnTo>
                    <a:pt x="4035" y="2361"/>
                  </a:lnTo>
                  <a:lnTo>
                    <a:pt x="4035" y="2356"/>
                  </a:lnTo>
                  <a:lnTo>
                    <a:pt x="4038" y="2343"/>
                  </a:lnTo>
                  <a:lnTo>
                    <a:pt x="4039" y="2336"/>
                  </a:lnTo>
                  <a:lnTo>
                    <a:pt x="4041" y="2332"/>
                  </a:lnTo>
                  <a:lnTo>
                    <a:pt x="4044" y="2329"/>
                  </a:lnTo>
                  <a:lnTo>
                    <a:pt x="4048" y="2326"/>
                  </a:lnTo>
                  <a:lnTo>
                    <a:pt x="4053" y="2326"/>
                  </a:lnTo>
                  <a:close/>
                  <a:moveTo>
                    <a:pt x="29" y="2280"/>
                  </a:moveTo>
                  <a:lnTo>
                    <a:pt x="35" y="2280"/>
                  </a:lnTo>
                  <a:lnTo>
                    <a:pt x="39" y="2282"/>
                  </a:lnTo>
                  <a:lnTo>
                    <a:pt x="42" y="2286"/>
                  </a:lnTo>
                  <a:lnTo>
                    <a:pt x="43" y="2291"/>
                  </a:lnTo>
                  <a:lnTo>
                    <a:pt x="43" y="2294"/>
                  </a:lnTo>
                  <a:lnTo>
                    <a:pt x="45" y="2305"/>
                  </a:lnTo>
                  <a:lnTo>
                    <a:pt x="46" y="2316"/>
                  </a:lnTo>
                  <a:lnTo>
                    <a:pt x="46" y="2320"/>
                  </a:lnTo>
                  <a:lnTo>
                    <a:pt x="45" y="2324"/>
                  </a:lnTo>
                  <a:lnTo>
                    <a:pt x="41" y="2327"/>
                  </a:lnTo>
                  <a:lnTo>
                    <a:pt x="36" y="2330"/>
                  </a:lnTo>
                  <a:lnTo>
                    <a:pt x="32" y="2329"/>
                  </a:lnTo>
                  <a:lnTo>
                    <a:pt x="27" y="2327"/>
                  </a:lnTo>
                  <a:lnTo>
                    <a:pt x="24" y="2323"/>
                  </a:lnTo>
                  <a:lnTo>
                    <a:pt x="22" y="2318"/>
                  </a:lnTo>
                  <a:lnTo>
                    <a:pt x="20" y="2310"/>
                  </a:lnTo>
                  <a:lnTo>
                    <a:pt x="19" y="2297"/>
                  </a:lnTo>
                  <a:lnTo>
                    <a:pt x="19" y="2294"/>
                  </a:lnTo>
                  <a:lnTo>
                    <a:pt x="19" y="2289"/>
                  </a:lnTo>
                  <a:lnTo>
                    <a:pt x="22" y="2285"/>
                  </a:lnTo>
                  <a:lnTo>
                    <a:pt x="24" y="2282"/>
                  </a:lnTo>
                  <a:lnTo>
                    <a:pt x="29" y="2280"/>
                  </a:lnTo>
                  <a:close/>
                  <a:moveTo>
                    <a:pt x="4070" y="2177"/>
                  </a:moveTo>
                  <a:lnTo>
                    <a:pt x="4074" y="2178"/>
                  </a:lnTo>
                  <a:lnTo>
                    <a:pt x="4077" y="2181"/>
                  </a:lnTo>
                  <a:lnTo>
                    <a:pt x="4080" y="2184"/>
                  </a:lnTo>
                  <a:lnTo>
                    <a:pt x="4082" y="2187"/>
                  </a:lnTo>
                  <a:lnTo>
                    <a:pt x="4082" y="2191"/>
                  </a:lnTo>
                  <a:lnTo>
                    <a:pt x="4082" y="2194"/>
                  </a:lnTo>
                  <a:lnTo>
                    <a:pt x="4080" y="2206"/>
                  </a:lnTo>
                  <a:lnTo>
                    <a:pt x="4079" y="2216"/>
                  </a:lnTo>
                  <a:lnTo>
                    <a:pt x="4077" y="2221"/>
                  </a:lnTo>
                  <a:lnTo>
                    <a:pt x="4074" y="2225"/>
                  </a:lnTo>
                  <a:lnTo>
                    <a:pt x="4070" y="2226"/>
                  </a:lnTo>
                  <a:lnTo>
                    <a:pt x="4066" y="2226"/>
                  </a:lnTo>
                  <a:lnTo>
                    <a:pt x="4063" y="2226"/>
                  </a:lnTo>
                  <a:lnTo>
                    <a:pt x="4058" y="2223"/>
                  </a:lnTo>
                  <a:lnTo>
                    <a:pt x="4057" y="2221"/>
                  </a:lnTo>
                  <a:lnTo>
                    <a:pt x="4056" y="2218"/>
                  </a:lnTo>
                  <a:lnTo>
                    <a:pt x="4054" y="2213"/>
                  </a:lnTo>
                  <a:lnTo>
                    <a:pt x="4056" y="2204"/>
                  </a:lnTo>
                  <a:lnTo>
                    <a:pt x="4057" y="2191"/>
                  </a:lnTo>
                  <a:lnTo>
                    <a:pt x="4057" y="2188"/>
                  </a:lnTo>
                  <a:lnTo>
                    <a:pt x="4058" y="2184"/>
                  </a:lnTo>
                  <a:lnTo>
                    <a:pt x="4061" y="2180"/>
                  </a:lnTo>
                  <a:lnTo>
                    <a:pt x="4066" y="2178"/>
                  </a:lnTo>
                  <a:lnTo>
                    <a:pt x="4070" y="2177"/>
                  </a:lnTo>
                  <a:close/>
                  <a:moveTo>
                    <a:pt x="14" y="2131"/>
                  </a:moveTo>
                  <a:lnTo>
                    <a:pt x="20" y="2131"/>
                  </a:lnTo>
                  <a:lnTo>
                    <a:pt x="24" y="2134"/>
                  </a:lnTo>
                  <a:lnTo>
                    <a:pt x="27" y="2139"/>
                  </a:lnTo>
                  <a:lnTo>
                    <a:pt x="29" y="2143"/>
                  </a:lnTo>
                  <a:lnTo>
                    <a:pt x="29" y="2153"/>
                  </a:lnTo>
                  <a:lnTo>
                    <a:pt x="30" y="2165"/>
                  </a:lnTo>
                  <a:lnTo>
                    <a:pt x="30" y="2168"/>
                  </a:lnTo>
                  <a:lnTo>
                    <a:pt x="29" y="2172"/>
                  </a:lnTo>
                  <a:lnTo>
                    <a:pt x="27" y="2177"/>
                  </a:lnTo>
                  <a:lnTo>
                    <a:pt x="23" y="2180"/>
                  </a:lnTo>
                  <a:lnTo>
                    <a:pt x="19" y="2181"/>
                  </a:lnTo>
                  <a:lnTo>
                    <a:pt x="14" y="2180"/>
                  </a:lnTo>
                  <a:lnTo>
                    <a:pt x="10" y="2178"/>
                  </a:lnTo>
                  <a:lnTo>
                    <a:pt x="7" y="2174"/>
                  </a:lnTo>
                  <a:lnTo>
                    <a:pt x="5" y="2169"/>
                  </a:lnTo>
                  <a:lnTo>
                    <a:pt x="5" y="2168"/>
                  </a:lnTo>
                  <a:lnTo>
                    <a:pt x="4" y="2155"/>
                  </a:lnTo>
                  <a:lnTo>
                    <a:pt x="3" y="2145"/>
                  </a:lnTo>
                  <a:lnTo>
                    <a:pt x="4" y="2140"/>
                  </a:lnTo>
                  <a:lnTo>
                    <a:pt x="7" y="2136"/>
                  </a:lnTo>
                  <a:lnTo>
                    <a:pt x="10" y="2133"/>
                  </a:lnTo>
                  <a:lnTo>
                    <a:pt x="14" y="2131"/>
                  </a:lnTo>
                  <a:close/>
                  <a:moveTo>
                    <a:pt x="4077" y="2028"/>
                  </a:moveTo>
                  <a:lnTo>
                    <a:pt x="4082" y="2029"/>
                  </a:lnTo>
                  <a:lnTo>
                    <a:pt x="4086" y="2032"/>
                  </a:lnTo>
                  <a:lnTo>
                    <a:pt x="4089" y="2036"/>
                  </a:lnTo>
                  <a:lnTo>
                    <a:pt x="4089" y="2041"/>
                  </a:lnTo>
                  <a:lnTo>
                    <a:pt x="4089" y="2050"/>
                  </a:lnTo>
                  <a:lnTo>
                    <a:pt x="4089" y="2063"/>
                  </a:lnTo>
                  <a:lnTo>
                    <a:pt x="4089" y="2066"/>
                  </a:lnTo>
                  <a:lnTo>
                    <a:pt x="4088" y="2072"/>
                  </a:lnTo>
                  <a:lnTo>
                    <a:pt x="4085" y="2074"/>
                  </a:lnTo>
                  <a:lnTo>
                    <a:pt x="4080" y="2077"/>
                  </a:lnTo>
                  <a:lnTo>
                    <a:pt x="4076" y="2077"/>
                  </a:lnTo>
                  <a:lnTo>
                    <a:pt x="4072" y="2077"/>
                  </a:lnTo>
                  <a:lnTo>
                    <a:pt x="4067" y="2074"/>
                  </a:lnTo>
                  <a:lnTo>
                    <a:pt x="4064" y="2070"/>
                  </a:lnTo>
                  <a:lnTo>
                    <a:pt x="4064" y="2066"/>
                  </a:lnTo>
                  <a:lnTo>
                    <a:pt x="4064" y="2063"/>
                  </a:lnTo>
                  <a:lnTo>
                    <a:pt x="4064" y="2050"/>
                  </a:lnTo>
                  <a:lnTo>
                    <a:pt x="4064" y="2041"/>
                  </a:lnTo>
                  <a:lnTo>
                    <a:pt x="4066" y="2035"/>
                  </a:lnTo>
                  <a:lnTo>
                    <a:pt x="4069" y="2032"/>
                  </a:lnTo>
                  <a:lnTo>
                    <a:pt x="4072" y="2029"/>
                  </a:lnTo>
                  <a:lnTo>
                    <a:pt x="4077" y="2028"/>
                  </a:lnTo>
                  <a:close/>
                  <a:moveTo>
                    <a:pt x="11" y="1981"/>
                  </a:moveTo>
                  <a:lnTo>
                    <a:pt x="17" y="1982"/>
                  </a:lnTo>
                  <a:lnTo>
                    <a:pt x="20" y="1985"/>
                  </a:lnTo>
                  <a:lnTo>
                    <a:pt x="23" y="1990"/>
                  </a:lnTo>
                  <a:lnTo>
                    <a:pt x="24" y="1994"/>
                  </a:lnTo>
                  <a:lnTo>
                    <a:pt x="24" y="2019"/>
                  </a:lnTo>
                  <a:lnTo>
                    <a:pt x="23" y="2023"/>
                  </a:lnTo>
                  <a:lnTo>
                    <a:pt x="20" y="2028"/>
                  </a:lnTo>
                  <a:lnTo>
                    <a:pt x="16" y="2031"/>
                  </a:lnTo>
                  <a:lnTo>
                    <a:pt x="11" y="2032"/>
                  </a:lnTo>
                  <a:lnTo>
                    <a:pt x="7" y="2031"/>
                  </a:lnTo>
                  <a:lnTo>
                    <a:pt x="3" y="2028"/>
                  </a:lnTo>
                  <a:lnTo>
                    <a:pt x="0" y="2023"/>
                  </a:lnTo>
                  <a:lnTo>
                    <a:pt x="0" y="2019"/>
                  </a:lnTo>
                  <a:lnTo>
                    <a:pt x="0" y="1994"/>
                  </a:lnTo>
                  <a:lnTo>
                    <a:pt x="0" y="1990"/>
                  </a:lnTo>
                  <a:lnTo>
                    <a:pt x="3" y="1987"/>
                  </a:lnTo>
                  <a:lnTo>
                    <a:pt x="4" y="1984"/>
                  </a:lnTo>
                  <a:lnTo>
                    <a:pt x="8" y="1982"/>
                  </a:lnTo>
                  <a:lnTo>
                    <a:pt x="11" y="1981"/>
                  </a:lnTo>
                  <a:close/>
                  <a:moveTo>
                    <a:pt x="4073" y="1879"/>
                  </a:moveTo>
                  <a:lnTo>
                    <a:pt x="4077" y="1879"/>
                  </a:lnTo>
                  <a:lnTo>
                    <a:pt x="4082" y="1882"/>
                  </a:lnTo>
                  <a:lnTo>
                    <a:pt x="4085" y="1886"/>
                  </a:lnTo>
                  <a:lnTo>
                    <a:pt x="4086" y="1890"/>
                  </a:lnTo>
                  <a:lnTo>
                    <a:pt x="4086" y="1892"/>
                  </a:lnTo>
                  <a:lnTo>
                    <a:pt x="4088" y="1905"/>
                  </a:lnTo>
                  <a:lnTo>
                    <a:pt x="4088" y="1915"/>
                  </a:lnTo>
                  <a:lnTo>
                    <a:pt x="4086" y="1920"/>
                  </a:lnTo>
                  <a:lnTo>
                    <a:pt x="4085" y="1924"/>
                  </a:lnTo>
                  <a:lnTo>
                    <a:pt x="4080" y="1927"/>
                  </a:lnTo>
                  <a:lnTo>
                    <a:pt x="4076" y="1928"/>
                  </a:lnTo>
                  <a:lnTo>
                    <a:pt x="4070" y="1928"/>
                  </a:lnTo>
                  <a:lnTo>
                    <a:pt x="4067" y="1925"/>
                  </a:lnTo>
                  <a:lnTo>
                    <a:pt x="4064" y="1921"/>
                  </a:lnTo>
                  <a:lnTo>
                    <a:pt x="4063" y="1917"/>
                  </a:lnTo>
                  <a:lnTo>
                    <a:pt x="4061" y="1906"/>
                  </a:lnTo>
                  <a:lnTo>
                    <a:pt x="4061" y="1893"/>
                  </a:lnTo>
                  <a:lnTo>
                    <a:pt x="4061" y="1892"/>
                  </a:lnTo>
                  <a:lnTo>
                    <a:pt x="4063" y="1887"/>
                  </a:lnTo>
                  <a:lnTo>
                    <a:pt x="4064" y="1883"/>
                  </a:lnTo>
                  <a:lnTo>
                    <a:pt x="4069" y="1880"/>
                  </a:lnTo>
                  <a:lnTo>
                    <a:pt x="4073" y="1879"/>
                  </a:lnTo>
                  <a:close/>
                  <a:moveTo>
                    <a:pt x="19" y="1832"/>
                  </a:moveTo>
                  <a:lnTo>
                    <a:pt x="24" y="1833"/>
                  </a:lnTo>
                  <a:lnTo>
                    <a:pt x="27" y="1836"/>
                  </a:lnTo>
                  <a:lnTo>
                    <a:pt x="30" y="1841"/>
                  </a:lnTo>
                  <a:lnTo>
                    <a:pt x="30" y="1847"/>
                  </a:lnTo>
                  <a:lnTo>
                    <a:pt x="30" y="1855"/>
                  </a:lnTo>
                  <a:lnTo>
                    <a:pt x="29" y="1867"/>
                  </a:lnTo>
                  <a:lnTo>
                    <a:pt x="29" y="1870"/>
                  </a:lnTo>
                  <a:lnTo>
                    <a:pt x="27" y="1874"/>
                  </a:lnTo>
                  <a:lnTo>
                    <a:pt x="26" y="1877"/>
                  </a:lnTo>
                  <a:lnTo>
                    <a:pt x="23" y="1880"/>
                  </a:lnTo>
                  <a:lnTo>
                    <a:pt x="19" y="1882"/>
                  </a:lnTo>
                  <a:lnTo>
                    <a:pt x="16" y="1882"/>
                  </a:lnTo>
                  <a:lnTo>
                    <a:pt x="11" y="1880"/>
                  </a:lnTo>
                  <a:lnTo>
                    <a:pt x="7" y="1877"/>
                  </a:lnTo>
                  <a:lnTo>
                    <a:pt x="4" y="1874"/>
                  </a:lnTo>
                  <a:lnTo>
                    <a:pt x="4" y="1868"/>
                  </a:lnTo>
                  <a:lnTo>
                    <a:pt x="4" y="1866"/>
                  </a:lnTo>
                  <a:lnTo>
                    <a:pt x="5" y="1852"/>
                  </a:lnTo>
                  <a:lnTo>
                    <a:pt x="5" y="1844"/>
                  </a:lnTo>
                  <a:lnTo>
                    <a:pt x="7" y="1839"/>
                  </a:lnTo>
                  <a:lnTo>
                    <a:pt x="10" y="1835"/>
                  </a:lnTo>
                  <a:lnTo>
                    <a:pt x="14" y="1833"/>
                  </a:lnTo>
                  <a:lnTo>
                    <a:pt x="19" y="1832"/>
                  </a:lnTo>
                  <a:close/>
                  <a:moveTo>
                    <a:pt x="4058" y="1730"/>
                  </a:moveTo>
                  <a:lnTo>
                    <a:pt x="4063" y="1730"/>
                  </a:lnTo>
                  <a:lnTo>
                    <a:pt x="4067" y="1733"/>
                  </a:lnTo>
                  <a:lnTo>
                    <a:pt x="4070" y="1736"/>
                  </a:lnTo>
                  <a:lnTo>
                    <a:pt x="4072" y="1740"/>
                  </a:lnTo>
                  <a:lnTo>
                    <a:pt x="4073" y="1750"/>
                  </a:lnTo>
                  <a:lnTo>
                    <a:pt x="4074" y="1762"/>
                  </a:lnTo>
                  <a:lnTo>
                    <a:pt x="4074" y="1766"/>
                  </a:lnTo>
                  <a:lnTo>
                    <a:pt x="4074" y="1771"/>
                  </a:lnTo>
                  <a:lnTo>
                    <a:pt x="4073" y="1775"/>
                  </a:lnTo>
                  <a:lnTo>
                    <a:pt x="4069" y="1778"/>
                  </a:lnTo>
                  <a:lnTo>
                    <a:pt x="4064" y="1779"/>
                  </a:lnTo>
                  <a:lnTo>
                    <a:pt x="4060" y="1779"/>
                  </a:lnTo>
                  <a:lnTo>
                    <a:pt x="4056" y="1776"/>
                  </a:lnTo>
                  <a:lnTo>
                    <a:pt x="4053" y="1774"/>
                  </a:lnTo>
                  <a:lnTo>
                    <a:pt x="4050" y="1768"/>
                  </a:lnTo>
                  <a:lnTo>
                    <a:pt x="4050" y="1765"/>
                  </a:lnTo>
                  <a:lnTo>
                    <a:pt x="4048" y="1753"/>
                  </a:lnTo>
                  <a:lnTo>
                    <a:pt x="4047" y="1744"/>
                  </a:lnTo>
                  <a:lnTo>
                    <a:pt x="4048" y="1738"/>
                  </a:lnTo>
                  <a:lnTo>
                    <a:pt x="4050" y="1734"/>
                  </a:lnTo>
                  <a:lnTo>
                    <a:pt x="4054" y="1731"/>
                  </a:lnTo>
                  <a:lnTo>
                    <a:pt x="4058" y="1730"/>
                  </a:lnTo>
                  <a:close/>
                  <a:moveTo>
                    <a:pt x="38" y="1684"/>
                  </a:moveTo>
                  <a:lnTo>
                    <a:pt x="42" y="1686"/>
                  </a:lnTo>
                  <a:lnTo>
                    <a:pt x="46" y="1689"/>
                  </a:lnTo>
                  <a:lnTo>
                    <a:pt x="48" y="1693"/>
                  </a:lnTo>
                  <a:lnTo>
                    <a:pt x="48" y="1698"/>
                  </a:lnTo>
                  <a:lnTo>
                    <a:pt x="48" y="1702"/>
                  </a:lnTo>
                  <a:lnTo>
                    <a:pt x="45" y="1715"/>
                  </a:lnTo>
                  <a:lnTo>
                    <a:pt x="45" y="1722"/>
                  </a:lnTo>
                  <a:lnTo>
                    <a:pt x="43" y="1727"/>
                  </a:lnTo>
                  <a:lnTo>
                    <a:pt x="39" y="1731"/>
                  </a:lnTo>
                  <a:lnTo>
                    <a:pt x="35" y="1733"/>
                  </a:lnTo>
                  <a:lnTo>
                    <a:pt x="30" y="1733"/>
                  </a:lnTo>
                  <a:lnTo>
                    <a:pt x="26" y="1731"/>
                  </a:lnTo>
                  <a:lnTo>
                    <a:pt x="22" y="1728"/>
                  </a:lnTo>
                  <a:lnTo>
                    <a:pt x="20" y="1724"/>
                  </a:lnTo>
                  <a:lnTo>
                    <a:pt x="20" y="1719"/>
                  </a:lnTo>
                  <a:lnTo>
                    <a:pt x="20" y="1711"/>
                  </a:lnTo>
                  <a:lnTo>
                    <a:pt x="23" y="1699"/>
                  </a:lnTo>
                  <a:lnTo>
                    <a:pt x="23" y="1695"/>
                  </a:lnTo>
                  <a:lnTo>
                    <a:pt x="24" y="1690"/>
                  </a:lnTo>
                  <a:lnTo>
                    <a:pt x="29" y="1686"/>
                  </a:lnTo>
                  <a:lnTo>
                    <a:pt x="33" y="1684"/>
                  </a:lnTo>
                  <a:lnTo>
                    <a:pt x="38" y="1684"/>
                  </a:lnTo>
                  <a:close/>
                  <a:moveTo>
                    <a:pt x="4038" y="1582"/>
                  </a:moveTo>
                  <a:lnTo>
                    <a:pt x="4042" y="1585"/>
                  </a:lnTo>
                  <a:lnTo>
                    <a:pt x="4045" y="1588"/>
                  </a:lnTo>
                  <a:lnTo>
                    <a:pt x="4047" y="1592"/>
                  </a:lnTo>
                  <a:lnTo>
                    <a:pt x="4048" y="1598"/>
                  </a:lnTo>
                  <a:lnTo>
                    <a:pt x="4051" y="1610"/>
                  </a:lnTo>
                  <a:lnTo>
                    <a:pt x="4051" y="1617"/>
                  </a:lnTo>
                  <a:lnTo>
                    <a:pt x="4053" y="1622"/>
                  </a:lnTo>
                  <a:lnTo>
                    <a:pt x="4050" y="1626"/>
                  </a:lnTo>
                  <a:lnTo>
                    <a:pt x="4047" y="1630"/>
                  </a:lnTo>
                  <a:lnTo>
                    <a:pt x="4042" y="1632"/>
                  </a:lnTo>
                  <a:lnTo>
                    <a:pt x="4037" y="1632"/>
                  </a:lnTo>
                  <a:lnTo>
                    <a:pt x="4032" y="1629"/>
                  </a:lnTo>
                  <a:lnTo>
                    <a:pt x="4029" y="1626"/>
                  </a:lnTo>
                  <a:lnTo>
                    <a:pt x="4028" y="1622"/>
                  </a:lnTo>
                  <a:lnTo>
                    <a:pt x="4026" y="1616"/>
                  </a:lnTo>
                  <a:lnTo>
                    <a:pt x="4023" y="1603"/>
                  </a:lnTo>
                  <a:lnTo>
                    <a:pt x="4023" y="1597"/>
                  </a:lnTo>
                  <a:lnTo>
                    <a:pt x="4022" y="1592"/>
                  </a:lnTo>
                  <a:lnTo>
                    <a:pt x="4025" y="1588"/>
                  </a:lnTo>
                  <a:lnTo>
                    <a:pt x="4028" y="1585"/>
                  </a:lnTo>
                  <a:lnTo>
                    <a:pt x="4032" y="1582"/>
                  </a:lnTo>
                  <a:lnTo>
                    <a:pt x="4038" y="1582"/>
                  </a:lnTo>
                  <a:close/>
                  <a:moveTo>
                    <a:pt x="62" y="1537"/>
                  </a:moveTo>
                  <a:lnTo>
                    <a:pt x="67" y="1537"/>
                  </a:lnTo>
                  <a:lnTo>
                    <a:pt x="71" y="1538"/>
                  </a:lnTo>
                  <a:lnTo>
                    <a:pt x="74" y="1541"/>
                  </a:lnTo>
                  <a:lnTo>
                    <a:pt x="76" y="1544"/>
                  </a:lnTo>
                  <a:lnTo>
                    <a:pt x="77" y="1549"/>
                  </a:lnTo>
                  <a:lnTo>
                    <a:pt x="76" y="1553"/>
                  </a:lnTo>
                  <a:lnTo>
                    <a:pt x="76" y="1553"/>
                  </a:lnTo>
                  <a:lnTo>
                    <a:pt x="73" y="1566"/>
                  </a:lnTo>
                  <a:lnTo>
                    <a:pt x="71" y="1576"/>
                  </a:lnTo>
                  <a:lnTo>
                    <a:pt x="68" y="1581"/>
                  </a:lnTo>
                  <a:lnTo>
                    <a:pt x="65" y="1584"/>
                  </a:lnTo>
                  <a:lnTo>
                    <a:pt x="61" y="1587"/>
                  </a:lnTo>
                  <a:lnTo>
                    <a:pt x="55" y="1587"/>
                  </a:lnTo>
                  <a:lnTo>
                    <a:pt x="52" y="1585"/>
                  </a:lnTo>
                  <a:lnTo>
                    <a:pt x="49" y="1582"/>
                  </a:lnTo>
                  <a:lnTo>
                    <a:pt x="48" y="1579"/>
                  </a:lnTo>
                  <a:lnTo>
                    <a:pt x="46" y="1575"/>
                  </a:lnTo>
                  <a:lnTo>
                    <a:pt x="46" y="1570"/>
                  </a:lnTo>
                  <a:lnTo>
                    <a:pt x="49" y="1560"/>
                  </a:lnTo>
                  <a:lnTo>
                    <a:pt x="51" y="1549"/>
                  </a:lnTo>
                  <a:lnTo>
                    <a:pt x="52" y="1547"/>
                  </a:lnTo>
                  <a:lnTo>
                    <a:pt x="54" y="1543"/>
                  </a:lnTo>
                  <a:lnTo>
                    <a:pt x="55" y="1540"/>
                  </a:lnTo>
                  <a:lnTo>
                    <a:pt x="59" y="1538"/>
                  </a:lnTo>
                  <a:lnTo>
                    <a:pt x="62" y="1537"/>
                  </a:lnTo>
                  <a:close/>
                  <a:moveTo>
                    <a:pt x="4000" y="1438"/>
                  </a:moveTo>
                  <a:lnTo>
                    <a:pt x="4004" y="1439"/>
                  </a:lnTo>
                  <a:lnTo>
                    <a:pt x="4009" y="1442"/>
                  </a:lnTo>
                  <a:lnTo>
                    <a:pt x="4012" y="1446"/>
                  </a:lnTo>
                  <a:lnTo>
                    <a:pt x="4012" y="1451"/>
                  </a:lnTo>
                  <a:lnTo>
                    <a:pt x="4016" y="1462"/>
                  </a:lnTo>
                  <a:lnTo>
                    <a:pt x="4018" y="1470"/>
                  </a:lnTo>
                  <a:lnTo>
                    <a:pt x="4018" y="1475"/>
                  </a:lnTo>
                  <a:lnTo>
                    <a:pt x="4016" y="1480"/>
                  </a:lnTo>
                  <a:lnTo>
                    <a:pt x="4013" y="1484"/>
                  </a:lnTo>
                  <a:lnTo>
                    <a:pt x="4009" y="1486"/>
                  </a:lnTo>
                  <a:lnTo>
                    <a:pt x="4004" y="1486"/>
                  </a:lnTo>
                  <a:lnTo>
                    <a:pt x="4000" y="1484"/>
                  </a:lnTo>
                  <a:lnTo>
                    <a:pt x="3996" y="1481"/>
                  </a:lnTo>
                  <a:lnTo>
                    <a:pt x="3994" y="1477"/>
                  </a:lnTo>
                  <a:lnTo>
                    <a:pt x="3991" y="1468"/>
                  </a:lnTo>
                  <a:lnTo>
                    <a:pt x="3988" y="1456"/>
                  </a:lnTo>
                  <a:lnTo>
                    <a:pt x="3987" y="1454"/>
                  </a:lnTo>
                  <a:lnTo>
                    <a:pt x="3987" y="1448"/>
                  </a:lnTo>
                  <a:lnTo>
                    <a:pt x="3988" y="1443"/>
                  </a:lnTo>
                  <a:lnTo>
                    <a:pt x="3991" y="1440"/>
                  </a:lnTo>
                  <a:lnTo>
                    <a:pt x="3996" y="1438"/>
                  </a:lnTo>
                  <a:lnTo>
                    <a:pt x="4000" y="1438"/>
                  </a:lnTo>
                  <a:close/>
                  <a:moveTo>
                    <a:pt x="103" y="1392"/>
                  </a:moveTo>
                  <a:lnTo>
                    <a:pt x="106" y="1394"/>
                  </a:lnTo>
                  <a:lnTo>
                    <a:pt x="111" y="1395"/>
                  </a:lnTo>
                  <a:lnTo>
                    <a:pt x="114" y="1398"/>
                  </a:lnTo>
                  <a:lnTo>
                    <a:pt x="115" y="1401"/>
                  </a:lnTo>
                  <a:lnTo>
                    <a:pt x="115" y="1405"/>
                  </a:lnTo>
                  <a:lnTo>
                    <a:pt x="115" y="1410"/>
                  </a:lnTo>
                  <a:lnTo>
                    <a:pt x="111" y="1421"/>
                  </a:lnTo>
                  <a:lnTo>
                    <a:pt x="108" y="1433"/>
                  </a:lnTo>
                  <a:lnTo>
                    <a:pt x="105" y="1438"/>
                  </a:lnTo>
                  <a:lnTo>
                    <a:pt x="102" y="1440"/>
                  </a:lnTo>
                  <a:lnTo>
                    <a:pt x="97" y="1442"/>
                  </a:lnTo>
                  <a:lnTo>
                    <a:pt x="92" y="1440"/>
                  </a:lnTo>
                  <a:lnTo>
                    <a:pt x="87" y="1439"/>
                  </a:lnTo>
                  <a:lnTo>
                    <a:pt x="84" y="1435"/>
                  </a:lnTo>
                  <a:lnTo>
                    <a:pt x="83" y="1430"/>
                  </a:lnTo>
                  <a:lnTo>
                    <a:pt x="84" y="1426"/>
                  </a:lnTo>
                  <a:lnTo>
                    <a:pt x="87" y="1414"/>
                  </a:lnTo>
                  <a:lnTo>
                    <a:pt x="92" y="1402"/>
                  </a:lnTo>
                  <a:lnTo>
                    <a:pt x="92" y="1401"/>
                  </a:lnTo>
                  <a:lnTo>
                    <a:pt x="93" y="1398"/>
                  </a:lnTo>
                  <a:lnTo>
                    <a:pt x="96" y="1395"/>
                  </a:lnTo>
                  <a:lnTo>
                    <a:pt x="99" y="1394"/>
                  </a:lnTo>
                  <a:lnTo>
                    <a:pt x="103" y="1392"/>
                  </a:lnTo>
                  <a:close/>
                  <a:moveTo>
                    <a:pt x="3953" y="1296"/>
                  </a:moveTo>
                  <a:lnTo>
                    <a:pt x="3958" y="1296"/>
                  </a:lnTo>
                  <a:lnTo>
                    <a:pt x="3962" y="1299"/>
                  </a:lnTo>
                  <a:lnTo>
                    <a:pt x="3965" y="1303"/>
                  </a:lnTo>
                  <a:lnTo>
                    <a:pt x="3965" y="1306"/>
                  </a:lnTo>
                  <a:lnTo>
                    <a:pt x="3969" y="1318"/>
                  </a:lnTo>
                  <a:lnTo>
                    <a:pt x="3972" y="1326"/>
                  </a:lnTo>
                  <a:lnTo>
                    <a:pt x="3974" y="1331"/>
                  </a:lnTo>
                  <a:lnTo>
                    <a:pt x="3972" y="1335"/>
                  </a:lnTo>
                  <a:lnTo>
                    <a:pt x="3971" y="1338"/>
                  </a:lnTo>
                  <a:lnTo>
                    <a:pt x="3969" y="1341"/>
                  </a:lnTo>
                  <a:lnTo>
                    <a:pt x="3965" y="1343"/>
                  </a:lnTo>
                  <a:lnTo>
                    <a:pt x="3961" y="1344"/>
                  </a:lnTo>
                  <a:lnTo>
                    <a:pt x="3956" y="1343"/>
                  </a:lnTo>
                  <a:lnTo>
                    <a:pt x="3952" y="1340"/>
                  </a:lnTo>
                  <a:lnTo>
                    <a:pt x="3949" y="1335"/>
                  </a:lnTo>
                  <a:lnTo>
                    <a:pt x="3946" y="1326"/>
                  </a:lnTo>
                  <a:lnTo>
                    <a:pt x="3942" y="1315"/>
                  </a:lnTo>
                  <a:lnTo>
                    <a:pt x="3942" y="1312"/>
                  </a:lnTo>
                  <a:lnTo>
                    <a:pt x="3940" y="1307"/>
                  </a:lnTo>
                  <a:lnTo>
                    <a:pt x="3942" y="1302"/>
                  </a:lnTo>
                  <a:lnTo>
                    <a:pt x="3945" y="1299"/>
                  </a:lnTo>
                  <a:lnTo>
                    <a:pt x="3949" y="1296"/>
                  </a:lnTo>
                  <a:lnTo>
                    <a:pt x="3953" y="1296"/>
                  </a:lnTo>
                  <a:close/>
                  <a:moveTo>
                    <a:pt x="153" y="1252"/>
                  </a:moveTo>
                  <a:lnTo>
                    <a:pt x="157" y="1252"/>
                  </a:lnTo>
                  <a:lnTo>
                    <a:pt x="160" y="1255"/>
                  </a:lnTo>
                  <a:lnTo>
                    <a:pt x="163" y="1258"/>
                  </a:lnTo>
                  <a:lnTo>
                    <a:pt x="165" y="1261"/>
                  </a:lnTo>
                  <a:lnTo>
                    <a:pt x="165" y="1265"/>
                  </a:lnTo>
                  <a:lnTo>
                    <a:pt x="165" y="1268"/>
                  </a:lnTo>
                  <a:lnTo>
                    <a:pt x="165" y="1269"/>
                  </a:lnTo>
                  <a:lnTo>
                    <a:pt x="160" y="1280"/>
                  </a:lnTo>
                  <a:lnTo>
                    <a:pt x="156" y="1291"/>
                  </a:lnTo>
                  <a:lnTo>
                    <a:pt x="153" y="1296"/>
                  </a:lnTo>
                  <a:lnTo>
                    <a:pt x="150" y="1297"/>
                  </a:lnTo>
                  <a:lnTo>
                    <a:pt x="147" y="1299"/>
                  </a:lnTo>
                  <a:lnTo>
                    <a:pt x="143" y="1300"/>
                  </a:lnTo>
                  <a:lnTo>
                    <a:pt x="140" y="1299"/>
                  </a:lnTo>
                  <a:lnTo>
                    <a:pt x="135" y="1296"/>
                  </a:lnTo>
                  <a:lnTo>
                    <a:pt x="132" y="1293"/>
                  </a:lnTo>
                  <a:lnTo>
                    <a:pt x="131" y="1287"/>
                  </a:lnTo>
                  <a:lnTo>
                    <a:pt x="132" y="1283"/>
                  </a:lnTo>
                  <a:lnTo>
                    <a:pt x="137" y="1271"/>
                  </a:lnTo>
                  <a:lnTo>
                    <a:pt x="141" y="1259"/>
                  </a:lnTo>
                  <a:lnTo>
                    <a:pt x="141" y="1259"/>
                  </a:lnTo>
                  <a:lnTo>
                    <a:pt x="143" y="1256"/>
                  </a:lnTo>
                  <a:lnTo>
                    <a:pt x="146" y="1253"/>
                  </a:lnTo>
                  <a:lnTo>
                    <a:pt x="150" y="1252"/>
                  </a:lnTo>
                  <a:lnTo>
                    <a:pt x="153" y="1252"/>
                  </a:lnTo>
                  <a:close/>
                  <a:moveTo>
                    <a:pt x="3895" y="1157"/>
                  </a:moveTo>
                  <a:lnTo>
                    <a:pt x="3898" y="1157"/>
                  </a:lnTo>
                  <a:lnTo>
                    <a:pt x="3902" y="1158"/>
                  </a:lnTo>
                  <a:lnTo>
                    <a:pt x="3905" y="1161"/>
                  </a:lnTo>
                  <a:lnTo>
                    <a:pt x="3907" y="1164"/>
                  </a:lnTo>
                  <a:lnTo>
                    <a:pt x="3910" y="1169"/>
                  </a:lnTo>
                  <a:lnTo>
                    <a:pt x="3914" y="1179"/>
                  </a:lnTo>
                  <a:lnTo>
                    <a:pt x="3917" y="1188"/>
                  </a:lnTo>
                  <a:lnTo>
                    <a:pt x="3918" y="1192"/>
                  </a:lnTo>
                  <a:lnTo>
                    <a:pt x="3918" y="1196"/>
                  </a:lnTo>
                  <a:lnTo>
                    <a:pt x="3915" y="1201"/>
                  </a:lnTo>
                  <a:lnTo>
                    <a:pt x="3911" y="1204"/>
                  </a:lnTo>
                  <a:lnTo>
                    <a:pt x="3907" y="1204"/>
                  </a:lnTo>
                  <a:lnTo>
                    <a:pt x="3901" y="1204"/>
                  </a:lnTo>
                  <a:lnTo>
                    <a:pt x="3898" y="1201"/>
                  </a:lnTo>
                  <a:lnTo>
                    <a:pt x="3895" y="1196"/>
                  </a:lnTo>
                  <a:lnTo>
                    <a:pt x="3892" y="1189"/>
                  </a:lnTo>
                  <a:lnTo>
                    <a:pt x="3886" y="1179"/>
                  </a:lnTo>
                  <a:lnTo>
                    <a:pt x="3885" y="1175"/>
                  </a:lnTo>
                  <a:lnTo>
                    <a:pt x="3883" y="1170"/>
                  </a:lnTo>
                  <a:lnTo>
                    <a:pt x="3883" y="1167"/>
                  </a:lnTo>
                  <a:lnTo>
                    <a:pt x="3885" y="1163"/>
                  </a:lnTo>
                  <a:lnTo>
                    <a:pt x="3888" y="1160"/>
                  </a:lnTo>
                  <a:lnTo>
                    <a:pt x="3891" y="1158"/>
                  </a:lnTo>
                  <a:lnTo>
                    <a:pt x="3895" y="1157"/>
                  </a:lnTo>
                  <a:close/>
                  <a:moveTo>
                    <a:pt x="214" y="1115"/>
                  </a:moveTo>
                  <a:lnTo>
                    <a:pt x="217" y="1116"/>
                  </a:lnTo>
                  <a:lnTo>
                    <a:pt x="222" y="1119"/>
                  </a:lnTo>
                  <a:lnTo>
                    <a:pt x="223" y="1122"/>
                  </a:lnTo>
                  <a:lnTo>
                    <a:pt x="224" y="1125"/>
                  </a:lnTo>
                  <a:lnTo>
                    <a:pt x="224" y="1129"/>
                  </a:lnTo>
                  <a:lnTo>
                    <a:pt x="223" y="1132"/>
                  </a:lnTo>
                  <a:lnTo>
                    <a:pt x="223" y="1134"/>
                  </a:lnTo>
                  <a:lnTo>
                    <a:pt x="217" y="1145"/>
                  </a:lnTo>
                  <a:lnTo>
                    <a:pt x="213" y="1156"/>
                  </a:lnTo>
                  <a:lnTo>
                    <a:pt x="211" y="1158"/>
                  </a:lnTo>
                  <a:lnTo>
                    <a:pt x="208" y="1160"/>
                  </a:lnTo>
                  <a:lnTo>
                    <a:pt x="204" y="1161"/>
                  </a:lnTo>
                  <a:lnTo>
                    <a:pt x="200" y="1161"/>
                  </a:lnTo>
                  <a:lnTo>
                    <a:pt x="197" y="1161"/>
                  </a:lnTo>
                  <a:lnTo>
                    <a:pt x="194" y="1158"/>
                  </a:lnTo>
                  <a:lnTo>
                    <a:pt x="191" y="1156"/>
                  </a:lnTo>
                  <a:lnTo>
                    <a:pt x="189" y="1153"/>
                  </a:lnTo>
                  <a:lnTo>
                    <a:pt x="189" y="1148"/>
                  </a:lnTo>
                  <a:lnTo>
                    <a:pt x="191" y="1144"/>
                  </a:lnTo>
                  <a:lnTo>
                    <a:pt x="195" y="1134"/>
                  </a:lnTo>
                  <a:lnTo>
                    <a:pt x="201" y="1123"/>
                  </a:lnTo>
                  <a:lnTo>
                    <a:pt x="201" y="1122"/>
                  </a:lnTo>
                  <a:lnTo>
                    <a:pt x="204" y="1119"/>
                  </a:lnTo>
                  <a:lnTo>
                    <a:pt x="207" y="1116"/>
                  </a:lnTo>
                  <a:lnTo>
                    <a:pt x="210" y="1115"/>
                  </a:lnTo>
                  <a:lnTo>
                    <a:pt x="214" y="1115"/>
                  </a:lnTo>
                  <a:close/>
                  <a:moveTo>
                    <a:pt x="3831" y="1023"/>
                  </a:moveTo>
                  <a:lnTo>
                    <a:pt x="3835" y="1024"/>
                  </a:lnTo>
                  <a:lnTo>
                    <a:pt x="3838" y="1027"/>
                  </a:lnTo>
                  <a:lnTo>
                    <a:pt x="3839" y="1030"/>
                  </a:lnTo>
                  <a:lnTo>
                    <a:pt x="3842" y="1034"/>
                  </a:lnTo>
                  <a:lnTo>
                    <a:pt x="3848" y="1046"/>
                  </a:lnTo>
                  <a:lnTo>
                    <a:pt x="3851" y="1052"/>
                  </a:lnTo>
                  <a:lnTo>
                    <a:pt x="3853" y="1056"/>
                  </a:lnTo>
                  <a:lnTo>
                    <a:pt x="3853" y="1061"/>
                  </a:lnTo>
                  <a:lnTo>
                    <a:pt x="3851" y="1065"/>
                  </a:lnTo>
                  <a:lnTo>
                    <a:pt x="3847" y="1068"/>
                  </a:lnTo>
                  <a:lnTo>
                    <a:pt x="3842" y="1069"/>
                  </a:lnTo>
                  <a:lnTo>
                    <a:pt x="3838" y="1069"/>
                  </a:lnTo>
                  <a:lnTo>
                    <a:pt x="3834" y="1066"/>
                  </a:lnTo>
                  <a:lnTo>
                    <a:pt x="3829" y="1064"/>
                  </a:lnTo>
                  <a:lnTo>
                    <a:pt x="3826" y="1058"/>
                  </a:lnTo>
                  <a:lnTo>
                    <a:pt x="3820" y="1046"/>
                  </a:lnTo>
                  <a:lnTo>
                    <a:pt x="3818" y="1042"/>
                  </a:lnTo>
                  <a:lnTo>
                    <a:pt x="3818" y="1037"/>
                  </a:lnTo>
                  <a:lnTo>
                    <a:pt x="3818" y="1034"/>
                  </a:lnTo>
                  <a:lnTo>
                    <a:pt x="3818" y="1030"/>
                  </a:lnTo>
                  <a:lnTo>
                    <a:pt x="3820" y="1027"/>
                  </a:lnTo>
                  <a:lnTo>
                    <a:pt x="3823" y="1024"/>
                  </a:lnTo>
                  <a:lnTo>
                    <a:pt x="3826" y="1024"/>
                  </a:lnTo>
                  <a:lnTo>
                    <a:pt x="3831" y="1023"/>
                  </a:lnTo>
                  <a:close/>
                  <a:moveTo>
                    <a:pt x="281" y="983"/>
                  </a:moveTo>
                  <a:lnTo>
                    <a:pt x="286" y="983"/>
                  </a:lnTo>
                  <a:lnTo>
                    <a:pt x="289" y="985"/>
                  </a:lnTo>
                  <a:lnTo>
                    <a:pt x="292" y="988"/>
                  </a:lnTo>
                  <a:lnTo>
                    <a:pt x="293" y="990"/>
                  </a:lnTo>
                  <a:lnTo>
                    <a:pt x="295" y="993"/>
                  </a:lnTo>
                  <a:lnTo>
                    <a:pt x="295" y="998"/>
                  </a:lnTo>
                  <a:lnTo>
                    <a:pt x="293" y="1002"/>
                  </a:lnTo>
                  <a:lnTo>
                    <a:pt x="292" y="1004"/>
                  </a:lnTo>
                  <a:lnTo>
                    <a:pt x="286" y="1015"/>
                  </a:lnTo>
                  <a:lnTo>
                    <a:pt x="281" y="1023"/>
                  </a:lnTo>
                  <a:lnTo>
                    <a:pt x="277" y="1027"/>
                  </a:lnTo>
                  <a:lnTo>
                    <a:pt x="274" y="1028"/>
                  </a:lnTo>
                  <a:lnTo>
                    <a:pt x="268" y="1030"/>
                  </a:lnTo>
                  <a:lnTo>
                    <a:pt x="264" y="1027"/>
                  </a:lnTo>
                  <a:lnTo>
                    <a:pt x="261" y="1024"/>
                  </a:lnTo>
                  <a:lnTo>
                    <a:pt x="258" y="1020"/>
                  </a:lnTo>
                  <a:lnTo>
                    <a:pt x="258" y="1015"/>
                  </a:lnTo>
                  <a:lnTo>
                    <a:pt x="260" y="1011"/>
                  </a:lnTo>
                  <a:lnTo>
                    <a:pt x="264" y="1002"/>
                  </a:lnTo>
                  <a:lnTo>
                    <a:pt x="270" y="992"/>
                  </a:lnTo>
                  <a:lnTo>
                    <a:pt x="271" y="989"/>
                  </a:lnTo>
                  <a:lnTo>
                    <a:pt x="274" y="986"/>
                  </a:lnTo>
                  <a:lnTo>
                    <a:pt x="277" y="983"/>
                  </a:lnTo>
                  <a:lnTo>
                    <a:pt x="281" y="983"/>
                  </a:lnTo>
                  <a:close/>
                  <a:moveTo>
                    <a:pt x="3753" y="894"/>
                  </a:moveTo>
                  <a:lnTo>
                    <a:pt x="3758" y="895"/>
                  </a:lnTo>
                  <a:lnTo>
                    <a:pt x="3761" y="897"/>
                  </a:lnTo>
                  <a:lnTo>
                    <a:pt x="3764" y="900"/>
                  </a:lnTo>
                  <a:lnTo>
                    <a:pt x="3768" y="907"/>
                  </a:lnTo>
                  <a:lnTo>
                    <a:pt x="3774" y="917"/>
                  </a:lnTo>
                  <a:lnTo>
                    <a:pt x="3777" y="922"/>
                  </a:lnTo>
                  <a:lnTo>
                    <a:pt x="3778" y="926"/>
                  </a:lnTo>
                  <a:lnTo>
                    <a:pt x="3778" y="931"/>
                  </a:lnTo>
                  <a:lnTo>
                    <a:pt x="3777" y="935"/>
                  </a:lnTo>
                  <a:lnTo>
                    <a:pt x="3772" y="939"/>
                  </a:lnTo>
                  <a:lnTo>
                    <a:pt x="3769" y="941"/>
                  </a:lnTo>
                  <a:lnTo>
                    <a:pt x="3765" y="941"/>
                  </a:lnTo>
                  <a:lnTo>
                    <a:pt x="3762" y="939"/>
                  </a:lnTo>
                  <a:lnTo>
                    <a:pt x="3758" y="938"/>
                  </a:lnTo>
                  <a:lnTo>
                    <a:pt x="3756" y="935"/>
                  </a:lnTo>
                  <a:lnTo>
                    <a:pt x="3753" y="931"/>
                  </a:lnTo>
                  <a:lnTo>
                    <a:pt x="3746" y="920"/>
                  </a:lnTo>
                  <a:lnTo>
                    <a:pt x="3742" y="914"/>
                  </a:lnTo>
                  <a:lnTo>
                    <a:pt x="3740" y="910"/>
                  </a:lnTo>
                  <a:lnTo>
                    <a:pt x="3740" y="906"/>
                  </a:lnTo>
                  <a:lnTo>
                    <a:pt x="3742" y="903"/>
                  </a:lnTo>
                  <a:lnTo>
                    <a:pt x="3743" y="900"/>
                  </a:lnTo>
                  <a:lnTo>
                    <a:pt x="3746" y="897"/>
                  </a:lnTo>
                  <a:lnTo>
                    <a:pt x="3749" y="895"/>
                  </a:lnTo>
                  <a:lnTo>
                    <a:pt x="3753" y="894"/>
                  </a:lnTo>
                  <a:close/>
                  <a:moveTo>
                    <a:pt x="362" y="856"/>
                  </a:moveTo>
                  <a:lnTo>
                    <a:pt x="365" y="856"/>
                  </a:lnTo>
                  <a:lnTo>
                    <a:pt x="369" y="858"/>
                  </a:lnTo>
                  <a:lnTo>
                    <a:pt x="372" y="860"/>
                  </a:lnTo>
                  <a:lnTo>
                    <a:pt x="373" y="865"/>
                  </a:lnTo>
                  <a:lnTo>
                    <a:pt x="375" y="868"/>
                  </a:lnTo>
                  <a:lnTo>
                    <a:pt x="373" y="872"/>
                  </a:lnTo>
                  <a:lnTo>
                    <a:pt x="372" y="875"/>
                  </a:lnTo>
                  <a:lnTo>
                    <a:pt x="369" y="879"/>
                  </a:lnTo>
                  <a:lnTo>
                    <a:pt x="362" y="890"/>
                  </a:lnTo>
                  <a:lnTo>
                    <a:pt x="359" y="895"/>
                  </a:lnTo>
                  <a:lnTo>
                    <a:pt x="354" y="900"/>
                  </a:lnTo>
                  <a:lnTo>
                    <a:pt x="350" y="901"/>
                  </a:lnTo>
                  <a:lnTo>
                    <a:pt x="346" y="901"/>
                  </a:lnTo>
                  <a:lnTo>
                    <a:pt x="341" y="900"/>
                  </a:lnTo>
                  <a:lnTo>
                    <a:pt x="338" y="897"/>
                  </a:lnTo>
                  <a:lnTo>
                    <a:pt x="337" y="893"/>
                  </a:lnTo>
                  <a:lnTo>
                    <a:pt x="335" y="890"/>
                  </a:lnTo>
                  <a:lnTo>
                    <a:pt x="335" y="885"/>
                  </a:lnTo>
                  <a:lnTo>
                    <a:pt x="338" y="882"/>
                  </a:lnTo>
                  <a:lnTo>
                    <a:pt x="341" y="877"/>
                  </a:lnTo>
                  <a:lnTo>
                    <a:pt x="349" y="866"/>
                  </a:lnTo>
                  <a:lnTo>
                    <a:pt x="351" y="862"/>
                  </a:lnTo>
                  <a:lnTo>
                    <a:pt x="354" y="859"/>
                  </a:lnTo>
                  <a:lnTo>
                    <a:pt x="357" y="856"/>
                  </a:lnTo>
                  <a:lnTo>
                    <a:pt x="362" y="856"/>
                  </a:lnTo>
                  <a:close/>
                  <a:moveTo>
                    <a:pt x="3667" y="773"/>
                  </a:moveTo>
                  <a:lnTo>
                    <a:pt x="3670" y="773"/>
                  </a:lnTo>
                  <a:lnTo>
                    <a:pt x="3674" y="774"/>
                  </a:lnTo>
                  <a:lnTo>
                    <a:pt x="3677" y="777"/>
                  </a:lnTo>
                  <a:lnTo>
                    <a:pt x="3683" y="786"/>
                  </a:lnTo>
                  <a:lnTo>
                    <a:pt x="3691" y="795"/>
                  </a:lnTo>
                  <a:lnTo>
                    <a:pt x="3692" y="798"/>
                  </a:lnTo>
                  <a:lnTo>
                    <a:pt x="3693" y="801"/>
                  </a:lnTo>
                  <a:lnTo>
                    <a:pt x="3695" y="805"/>
                  </a:lnTo>
                  <a:lnTo>
                    <a:pt x="3693" y="808"/>
                  </a:lnTo>
                  <a:lnTo>
                    <a:pt x="3692" y="812"/>
                  </a:lnTo>
                  <a:lnTo>
                    <a:pt x="3689" y="815"/>
                  </a:lnTo>
                  <a:lnTo>
                    <a:pt x="3685" y="817"/>
                  </a:lnTo>
                  <a:lnTo>
                    <a:pt x="3680" y="817"/>
                  </a:lnTo>
                  <a:lnTo>
                    <a:pt x="3676" y="815"/>
                  </a:lnTo>
                  <a:lnTo>
                    <a:pt x="3672" y="812"/>
                  </a:lnTo>
                  <a:lnTo>
                    <a:pt x="3670" y="811"/>
                  </a:lnTo>
                  <a:lnTo>
                    <a:pt x="3663" y="801"/>
                  </a:lnTo>
                  <a:lnTo>
                    <a:pt x="3657" y="792"/>
                  </a:lnTo>
                  <a:lnTo>
                    <a:pt x="3655" y="789"/>
                  </a:lnTo>
                  <a:lnTo>
                    <a:pt x="3654" y="784"/>
                  </a:lnTo>
                  <a:lnTo>
                    <a:pt x="3655" y="782"/>
                  </a:lnTo>
                  <a:lnTo>
                    <a:pt x="3657" y="777"/>
                  </a:lnTo>
                  <a:lnTo>
                    <a:pt x="3660" y="774"/>
                  </a:lnTo>
                  <a:lnTo>
                    <a:pt x="3663" y="773"/>
                  </a:lnTo>
                  <a:lnTo>
                    <a:pt x="3667" y="773"/>
                  </a:lnTo>
                  <a:close/>
                  <a:moveTo>
                    <a:pt x="451" y="735"/>
                  </a:moveTo>
                  <a:lnTo>
                    <a:pt x="455" y="736"/>
                  </a:lnTo>
                  <a:lnTo>
                    <a:pt x="458" y="738"/>
                  </a:lnTo>
                  <a:lnTo>
                    <a:pt x="461" y="742"/>
                  </a:lnTo>
                  <a:lnTo>
                    <a:pt x="462" y="746"/>
                  </a:lnTo>
                  <a:lnTo>
                    <a:pt x="462" y="751"/>
                  </a:lnTo>
                  <a:lnTo>
                    <a:pt x="460" y="755"/>
                  </a:lnTo>
                  <a:lnTo>
                    <a:pt x="455" y="763"/>
                  </a:lnTo>
                  <a:lnTo>
                    <a:pt x="448" y="771"/>
                  </a:lnTo>
                  <a:lnTo>
                    <a:pt x="445" y="776"/>
                  </a:lnTo>
                  <a:lnTo>
                    <a:pt x="442" y="777"/>
                  </a:lnTo>
                  <a:lnTo>
                    <a:pt x="439" y="780"/>
                  </a:lnTo>
                  <a:lnTo>
                    <a:pt x="435" y="780"/>
                  </a:lnTo>
                  <a:lnTo>
                    <a:pt x="430" y="780"/>
                  </a:lnTo>
                  <a:lnTo>
                    <a:pt x="427" y="777"/>
                  </a:lnTo>
                  <a:lnTo>
                    <a:pt x="424" y="774"/>
                  </a:lnTo>
                  <a:lnTo>
                    <a:pt x="423" y="771"/>
                  </a:lnTo>
                  <a:lnTo>
                    <a:pt x="423" y="767"/>
                  </a:lnTo>
                  <a:lnTo>
                    <a:pt x="423" y="764"/>
                  </a:lnTo>
                  <a:lnTo>
                    <a:pt x="426" y="760"/>
                  </a:lnTo>
                  <a:lnTo>
                    <a:pt x="427" y="757"/>
                  </a:lnTo>
                  <a:lnTo>
                    <a:pt x="435" y="746"/>
                  </a:lnTo>
                  <a:lnTo>
                    <a:pt x="441" y="741"/>
                  </a:lnTo>
                  <a:lnTo>
                    <a:pt x="443" y="738"/>
                  </a:lnTo>
                  <a:lnTo>
                    <a:pt x="446" y="736"/>
                  </a:lnTo>
                  <a:lnTo>
                    <a:pt x="451" y="735"/>
                  </a:lnTo>
                  <a:close/>
                  <a:moveTo>
                    <a:pt x="3574" y="656"/>
                  </a:moveTo>
                  <a:lnTo>
                    <a:pt x="3578" y="657"/>
                  </a:lnTo>
                  <a:lnTo>
                    <a:pt x="3582" y="660"/>
                  </a:lnTo>
                  <a:lnTo>
                    <a:pt x="3582" y="662"/>
                  </a:lnTo>
                  <a:lnTo>
                    <a:pt x="3591" y="671"/>
                  </a:lnTo>
                  <a:lnTo>
                    <a:pt x="3599" y="679"/>
                  </a:lnTo>
                  <a:lnTo>
                    <a:pt x="3600" y="684"/>
                  </a:lnTo>
                  <a:lnTo>
                    <a:pt x="3601" y="688"/>
                  </a:lnTo>
                  <a:lnTo>
                    <a:pt x="3600" y="692"/>
                  </a:lnTo>
                  <a:lnTo>
                    <a:pt x="3597" y="697"/>
                  </a:lnTo>
                  <a:lnTo>
                    <a:pt x="3593" y="700"/>
                  </a:lnTo>
                  <a:lnTo>
                    <a:pt x="3588" y="700"/>
                  </a:lnTo>
                  <a:lnTo>
                    <a:pt x="3582" y="698"/>
                  </a:lnTo>
                  <a:lnTo>
                    <a:pt x="3580" y="695"/>
                  </a:lnTo>
                  <a:lnTo>
                    <a:pt x="3572" y="687"/>
                  </a:lnTo>
                  <a:lnTo>
                    <a:pt x="3565" y="678"/>
                  </a:lnTo>
                  <a:lnTo>
                    <a:pt x="3563" y="676"/>
                  </a:lnTo>
                  <a:lnTo>
                    <a:pt x="3561" y="673"/>
                  </a:lnTo>
                  <a:lnTo>
                    <a:pt x="3561" y="671"/>
                  </a:lnTo>
                  <a:lnTo>
                    <a:pt x="3561" y="666"/>
                  </a:lnTo>
                  <a:lnTo>
                    <a:pt x="3562" y="662"/>
                  </a:lnTo>
                  <a:lnTo>
                    <a:pt x="3565" y="659"/>
                  </a:lnTo>
                  <a:lnTo>
                    <a:pt x="3569" y="657"/>
                  </a:lnTo>
                  <a:lnTo>
                    <a:pt x="3574" y="656"/>
                  </a:lnTo>
                  <a:close/>
                  <a:moveTo>
                    <a:pt x="549" y="622"/>
                  </a:moveTo>
                  <a:lnTo>
                    <a:pt x="553" y="622"/>
                  </a:lnTo>
                  <a:lnTo>
                    <a:pt x="556" y="625"/>
                  </a:lnTo>
                  <a:lnTo>
                    <a:pt x="559" y="630"/>
                  </a:lnTo>
                  <a:lnTo>
                    <a:pt x="560" y="634"/>
                  </a:lnTo>
                  <a:lnTo>
                    <a:pt x="559" y="638"/>
                  </a:lnTo>
                  <a:lnTo>
                    <a:pt x="556" y="643"/>
                  </a:lnTo>
                  <a:lnTo>
                    <a:pt x="549" y="652"/>
                  </a:lnTo>
                  <a:lnTo>
                    <a:pt x="541" y="660"/>
                  </a:lnTo>
                  <a:lnTo>
                    <a:pt x="540" y="660"/>
                  </a:lnTo>
                  <a:lnTo>
                    <a:pt x="537" y="663"/>
                  </a:lnTo>
                  <a:lnTo>
                    <a:pt x="533" y="665"/>
                  </a:lnTo>
                  <a:lnTo>
                    <a:pt x="530" y="665"/>
                  </a:lnTo>
                  <a:lnTo>
                    <a:pt x="525" y="665"/>
                  </a:lnTo>
                  <a:lnTo>
                    <a:pt x="522" y="662"/>
                  </a:lnTo>
                  <a:lnTo>
                    <a:pt x="519" y="659"/>
                  </a:lnTo>
                  <a:lnTo>
                    <a:pt x="518" y="656"/>
                  </a:lnTo>
                  <a:lnTo>
                    <a:pt x="518" y="652"/>
                  </a:lnTo>
                  <a:lnTo>
                    <a:pt x="519" y="647"/>
                  </a:lnTo>
                  <a:lnTo>
                    <a:pt x="521" y="644"/>
                  </a:lnTo>
                  <a:lnTo>
                    <a:pt x="522" y="643"/>
                  </a:lnTo>
                  <a:lnTo>
                    <a:pt x="531" y="634"/>
                  </a:lnTo>
                  <a:lnTo>
                    <a:pt x="538" y="625"/>
                  </a:lnTo>
                  <a:lnTo>
                    <a:pt x="541" y="624"/>
                  </a:lnTo>
                  <a:lnTo>
                    <a:pt x="544" y="622"/>
                  </a:lnTo>
                  <a:lnTo>
                    <a:pt x="549" y="622"/>
                  </a:lnTo>
                  <a:close/>
                  <a:moveTo>
                    <a:pt x="3472" y="548"/>
                  </a:moveTo>
                  <a:lnTo>
                    <a:pt x="3476" y="549"/>
                  </a:lnTo>
                  <a:lnTo>
                    <a:pt x="3479" y="551"/>
                  </a:lnTo>
                  <a:lnTo>
                    <a:pt x="3482" y="555"/>
                  </a:lnTo>
                  <a:lnTo>
                    <a:pt x="3490" y="564"/>
                  </a:lnTo>
                  <a:lnTo>
                    <a:pt x="3496" y="568"/>
                  </a:lnTo>
                  <a:lnTo>
                    <a:pt x="3499" y="573"/>
                  </a:lnTo>
                  <a:lnTo>
                    <a:pt x="3499" y="577"/>
                  </a:lnTo>
                  <a:lnTo>
                    <a:pt x="3499" y="583"/>
                  </a:lnTo>
                  <a:lnTo>
                    <a:pt x="3496" y="586"/>
                  </a:lnTo>
                  <a:lnTo>
                    <a:pt x="3493" y="589"/>
                  </a:lnTo>
                  <a:lnTo>
                    <a:pt x="3489" y="590"/>
                  </a:lnTo>
                  <a:lnTo>
                    <a:pt x="3486" y="590"/>
                  </a:lnTo>
                  <a:lnTo>
                    <a:pt x="3482" y="589"/>
                  </a:lnTo>
                  <a:lnTo>
                    <a:pt x="3479" y="586"/>
                  </a:lnTo>
                  <a:lnTo>
                    <a:pt x="3473" y="580"/>
                  </a:lnTo>
                  <a:lnTo>
                    <a:pt x="3464" y="573"/>
                  </a:lnTo>
                  <a:lnTo>
                    <a:pt x="3461" y="568"/>
                  </a:lnTo>
                  <a:lnTo>
                    <a:pt x="3458" y="565"/>
                  </a:lnTo>
                  <a:lnTo>
                    <a:pt x="3458" y="562"/>
                  </a:lnTo>
                  <a:lnTo>
                    <a:pt x="3457" y="558"/>
                  </a:lnTo>
                  <a:lnTo>
                    <a:pt x="3458" y="555"/>
                  </a:lnTo>
                  <a:lnTo>
                    <a:pt x="3461" y="552"/>
                  </a:lnTo>
                  <a:lnTo>
                    <a:pt x="3464" y="549"/>
                  </a:lnTo>
                  <a:lnTo>
                    <a:pt x="3467" y="548"/>
                  </a:lnTo>
                  <a:lnTo>
                    <a:pt x="3472" y="548"/>
                  </a:lnTo>
                  <a:close/>
                  <a:moveTo>
                    <a:pt x="652" y="516"/>
                  </a:moveTo>
                  <a:lnTo>
                    <a:pt x="658" y="517"/>
                  </a:lnTo>
                  <a:lnTo>
                    <a:pt x="661" y="520"/>
                  </a:lnTo>
                  <a:lnTo>
                    <a:pt x="664" y="523"/>
                  </a:lnTo>
                  <a:lnTo>
                    <a:pt x="665" y="526"/>
                  </a:lnTo>
                  <a:lnTo>
                    <a:pt x="664" y="530"/>
                  </a:lnTo>
                  <a:lnTo>
                    <a:pt x="664" y="533"/>
                  </a:lnTo>
                  <a:lnTo>
                    <a:pt x="661" y="538"/>
                  </a:lnTo>
                  <a:lnTo>
                    <a:pt x="660" y="539"/>
                  </a:lnTo>
                  <a:lnTo>
                    <a:pt x="651" y="546"/>
                  </a:lnTo>
                  <a:lnTo>
                    <a:pt x="643" y="554"/>
                  </a:lnTo>
                  <a:lnTo>
                    <a:pt x="639" y="557"/>
                  </a:lnTo>
                  <a:lnTo>
                    <a:pt x="636" y="558"/>
                  </a:lnTo>
                  <a:lnTo>
                    <a:pt x="632" y="557"/>
                  </a:lnTo>
                  <a:lnTo>
                    <a:pt x="629" y="557"/>
                  </a:lnTo>
                  <a:lnTo>
                    <a:pt x="626" y="554"/>
                  </a:lnTo>
                  <a:lnTo>
                    <a:pt x="623" y="551"/>
                  </a:lnTo>
                  <a:lnTo>
                    <a:pt x="622" y="546"/>
                  </a:lnTo>
                  <a:lnTo>
                    <a:pt x="622" y="543"/>
                  </a:lnTo>
                  <a:lnTo>
                    <a:pt x="623" y="539"/>
                  </a:lnTo>
                  <a:lnTo>
                    <a:pt x="626" y="536"/>
                  </a:lnTo>
                  <a:lnTo>
                    <a:pt x="633" y="529"/>
                  </a:lnTo>
                  <a:lnTo>
                    <a:pt x="642" y="520"/>
                  </a:lnTo>
                  <a:lnTo>
                    <a:pt x="643" y="519"/>
                  </a:lnTo>
                  <a:lnTo>
                    <a:pt x="648" y="516"/>
                  </a:lnTo>
                  <a:lnTo>
                    <a:pt x="652" y="516"/>
                  </a:lnTo>
                  <a:close/>
                  <a:moveTo>
                    <a:pt x="3361" y="447"/>
                  </a:moveTo>
                  <a:lnTo>
                    <a:pt x="3363" y="447"/>
                  </a:lnTo>
                  <a:lnTo>
                    <a:pt x="3368" y="450"/>
                  </a:lnTo>
                  <a:lnTo>
                    <a:pt x="3374" y="454"/>
                  </a:lnTo>
                  <a:lnTo>
                    <a:pt x="3382" y="463"/>
                  </a:lnTo>
                  <a:lnTo>
                    <a:pt x="3387" y="466"/>
                  </a:lnTo>
                  <a:lnTo>
                    <a:pt x="3390" y="470"/>
                  </a:lnTo>
                  <a:lnTo>
                    <a:pt x="3391" y="475"/>
                  </a:lnTo>
                  <a:lnTo>
                    <a:pt x="3390" y="479"/>
                  </a:lnTo>
                  <a:lnTo>
                    <a:pt x="3388" y="484"/>
                  </a:lnTo>
                  <a:lnTo>
                    <a:pt x="3384" y="486"/>
                  </a:lnTo>
                  <a:lnTo>
                    <a:pt x="3380" y="488"/>
                  </a:lnTo>
                  <a:lnTo>
                    <a:pt x="3375" y="488"/>
                  </a:lnTo>
                  <a:lnTo>
                    <a:pt x="3371" y="485"/>
                  </a:lnTo>
                  <a:lnTo>
                    <a:pt x="3366" y="482"/>
                  </a:lnTo>
                  <a:lnTo>
                    <a:pt x="3358" y="473"/>
                  </a:lnTo>
                  <a:lnTo>
                    <a:pt x="3352" y="469"/>
                  </a:lnTo>
                  <a:lnTo>
                    <a:pt x="3349" y="465"/>
                  </a:lnTo>
                  <a:lnTo>
                    <a:pt x="3347" y="460"/>
                  </a:lnTo>
                  <a:lnTo>
                    <a:pt x="3347" y="456"/>
                  </a:lnTo>
                  <a:lnTo>
                    <a:pt x="3350" y="451"/>
                  </a:lnTo>
                  <a:lnTo>
                    <a:pt x="3353" y="448"/>
                  </a:lnTo>
                  <a:lnTo>
                    <a:pt x="3356" y="447"/>
                  </a:lnTo>
                  <a:lnTo>
                    <a:pt x="3361" y="447"/>
                  </a:lnTo>
                  <a:close/>
                  <a:moveTo>
                    <a:pt x="765" y="416"/>
                  </a:moveTo>
                  <a:lnTo>
                    <a:pt x="768" y="418"/>
                  </a:lnTo>
                  <a:lnTo>
                    <a:pt x="772" y="419"/>
                  </a:lnTo>
                  <a:lnTo>
                    <a:pt x="775" y="422"/>
                  </a:lnTo>
                  <a:lnTo>
                    <a:pt x="776" y="425"/>
                  </a:lnTo>
                  <a:lnTo>
                    <a:pt x="778" y="429"/>
                  </a:lnTo>
                  <a:lnTo>
                    <a:pt x="776" y="432"/>
                  </a:lnTo>
                  <a:lnTo>
                    <a:pt x="775" y="437"/>
                  </a:lnTo>
                  <a:lnTo>
                    <a:pt x="773" y="440"/>
                  </a:lnTo>
                  <a:lnTo>
                    <a:pt x="769" y="443"/>
                  </a:lnTo>
                  <a:lnTo>
                    <a:pt x="759" y="450"/>
                  </a:lnTo>
                  <a:lnTo>
                    <a:pt x="753" y="454"/>
                  </a:lnTo>
                  <a:lnTo>
                    <a:pt x="750" y="457"/>
                  </a:lnTo>
                  <a:lnTo>
                    <a:pt x="746" y="457"/>
                  </a:lnTo>
                  <a:lnTo>
                    <a:pt x="743" y="457"/>
                  </a:lnTo>
                  <a:lnTo>
                    <a:pt x="738" y="456"/>
                  </a:lnTo>
                  <a:lnTo>
                    <a:pt x="735" y="453"/>
                  </a:lnTo>
                  <a:lnTo>
                    <a:pt x="734" y="448"/>
                  </a:lnTo>
                  <a:lnTo>
                    <a:pt x="734" y="444"/>
                  </a:lnTo>
                  <a:lnTo>
                    <a:pt x="735" y="440"/>
                  </a:lnTo>
                  <a:lnTo>
                    <a:pt x="738" y="435"/>
                  </a:lnTo>
                  <a:lnTo>
                    <a:pt x="743" y="431"/>
                  </a:lnTo>
                  <a:lnTo>
                    <a:pt x="753" y="424"/>
                  </a:lnTo>
                  <a:lnTo>
                    <a:pt x="757" y="419"/>
                  </a:lnTo>
                  <a:lnTo>
                    <a:pt x="760" y="418"/>
                  </a:lnTo>
                  <a:lnTo>
                    <a:pt x="765" y="416"/>
                  </a:lnTo>
                  <a:close/>
                  <a:moveTo>
                    <a:pt x="3241" y="355"/>
                  </a:moveTo>
                  <a:lnTo>
                    <a:pt x="3245" y="355"/>
                  </a:lnTo>
                  <a:lnTo>
                    <a:pt x="3250" y="356"/>
                  </a:lnTo>
                  <a:lnTo>
                    <a:pt x="3258" y="362"/>
                  </a:lnTo>
                  <a:lnTo>
                    <a:pt x="3269" y="370"/>
                  </a:lnTo>
                  <a:lnTo>
                    <a:pt x="3270" y="371"/>
                  </a:lnTo>
                  <a:lnTo>
                    <a:pt x="3273" y="374"/>
                  </a:lnTo>
                  <a:lnTo>
                    <a:pt x="3274" y="378"/>
                  </a:lnTo>
                  <a:lnTo>
                    <a:pt x="3274" y="381"/>
                  </a:lnTo>
                  <a:lnTo>
                    <a:pt x="3274" y="386"/>
                  </a:lnTo>
                  <a:lnTo>
                    <a:pt x="3273" y="389"/>
                  </a:lnTo>
                  <a:lnTo>
                    <a:pt x="3269" y="393"/>
                  </a:lnTo>
                  <a:lnTo>
                    <a:pt x="3264" y="394"/>
                  </a:lnTo>
                  <a:lnTo>
                    <a:pt x="3260" y="393"/>
                  </a:lnTo>
                  <a:lnTo>
                    <a:pt x="3255" y="391"/>
                  </a:lnTo>
                  <a:lnTo>
                    <a:pt x="3254" y="390"/>
                  </a:lnTo>
                  <a:lnTo>
                    <a:pt x="3244" y="383"/>
                  </a:lnTo>
                  <a:lnTo>
                    <a:pt x="3235" y="377"/>
                  </a:lnTo>
                  <a:lnTo>
                    <a:pt x="3232" y="374"/>
                  </a:lnTo>
                  <a:lnTo>
                    <a:pt x="3231" y="371"/>
                  </a:lnTo>
                  <a:lnTo>
                    <a:pt x="3229" y="367"/>
                  </a:lnTo>
                  <a:lnTo>
                    <a:pt x="3231" y="362"/>
                  </a:lnTo>
                  <a:lnTo>
                    <a:pt x="3232" y="359"/>
                  </a:lnTo>
                  <a:lnTo>
                    <a:pt x="3236" y="356"/>
                  </a:lnTo>
                  <a:lnTo>
                    <a:pt x="3241" y="355"/>
                  </a:lnTo>
                  <a:close/>
                  <a:moveTo>
                    <a:pt x="886" y="327"/>
                  </a:moveTo>
                  <a:lnTo>
                    <a:pt x="892" y="329"/>
                  </a:lnTo>
                  <a:lnTo>
                    <a:pt x="895" y="333"/>
                  </a:lnTo>
                  <a:lnTo>
                    <a:pt x="896" y="336"/>
                  </a:lnTo>
                  <a:lnTo>
                    <a:pt x="898" y="340"/>
                  </a:lnTo>
                  <a:lnTo>
                    <a:pt x="896" y="343"/>
                  </a:lnTo>
                  <a:lnTo>
                    <a:pt x="895" y="348"/>
                  </a:lnTo>
                  <a:lnTo>
                    <a:pt x="892" y="349"/>
                  </a:lnTo>
                  <a:lnTo>
                    <a:pt x="884" y="355"/>
                  </a:lnTo>
                  <a:lnTo>
                    <a:pt x="876" y="361"/>
                  </a:lnTo>
                  <a:lnTo>
                    <a:pt x="871" y="364"/>
                  </a:lnTo>
                  <a:lnTo>
                    <a:pt x="867" y="367"/>
                  </a:lnTo>
                  <a:lnTo>
                    <a:pt x="862" y="367"/>
                  </a:lnTo>
                  <a:lnTo>
                    <a:pt x="858" y="365"/>
                  </a:lnTo>
                  <a:lnTo>
                    <a:pt x="854" y="361"/>
                  </a:lnTo>
                  <a:lnTo>
                    <a:pt x="852" y="358"/>
                  </a:lnTo>
                  <a:lnTo>
                    <a:pt x="851" y="353"/>
                  </a:lnTo>
                  <a:lnTo>
                    <a:pt x="852" y="351"/>
                  </a:lnTo>
                  <a:lnTo>
                    <a:pt x="854" y="346"/>
                  </a:lnTo>
                  <a:lnTo>
                    <a:pt x="857" y="343"/>
                  </a:lnTo>
                  <a:lnTo>
                    <a:pt x="861" y="340"/>
                  </a:lnTo>
                  <a:lnTo>
                    <a:pt x="871" y="334"/>
                  </a:lnTo>
                  <a:lnTo>
                    <a:pt x="877" y="330"/>
                  </a:lnTo>
                  <a:lnTo>
                    <a:pt x="881" y="327"/>
                  </a:lnTo>
                  <a:lnTo>
                    <a:pt x="886" y="327"/>
                  </a:lnTo>
                  <a:close/>
                  <a:moveTo>
                    <a:pt x="3121" y="270"/>
                  </a:moveTo>
                  <a:lnTo>
                    <a:pt x="3125" y="273"/>
                  </a:lnTo>
                  <a:lnTo>
                    <a:pt x="3125" y="273"/>
                  </a:lnTo>
                  <a:lnTo>
                    <a:pt x="3137" y="279"/>
                  </a:lnTo>
                  <a:lnTo>
                    <a:pt x="3146" y="286"/>
                  </a:lnTo>
                  <a:lnTo>
                    <a:pt x="3150" y="289"/>
                  </a:lnTo>
                  <a:lnTo>
                    <a:pt x="3152" y="294"/>
                  </a:lnTo>
                  <a:lnTo>
                    <a:pt x="3152" y="298"/>
                  </a:lnTo>
                  <a:lnTo>
                    <a:pt x="3150" y="304"/>
                  </a:lnTo>
                  <a:lnTo>
                    <a:pt x="3147" y="307"/>
                  </a:lnTo>
                  <a:lnTo>
                    <a:pt x="3144" y="308"/>
                  </a:lnTo>
                  <a:lnTo>
                    <a:pt x="3140" y="308"/>
                  </a:lnTo>
                  <a:lnTo>
                    <a:pt x="3136" y="308"/>
                  </a:lnTo>
                  <a:lnTo>
                    <a:pt x="3133" y="307"/>
                  </a:lnTo>
                  <a:lnTo>
                    <a:pt x="3124" y="301"/>
                  </a:lnTo>
                  <a:lnTo>
                    <a:pt x="3112" y="294"/>
                  </a:lnTo>
                  <a:lnTo>
                    <a:pt x="3112" y="294"/>
                  </a:lnTo>
                  <a:lnTo>
                    <a:pt x="3109" y="291"/>
                  </a:lnTo>
                  <a:lnTo>
                    <a:pt x="3107" y="288"/>
                  </a:lnTo>
                  <a:lnTo>
                    <a:pt x="3107" y="283"/>
                  </a:lnTo>
                  <a:lnTo>
                    <a:pt x="3107" y="280"/>
                  </a:lnTo>
                  <a:lnTo>
                    <a:pt x="3108" y="276"/>
                  </a:lnTo>
                  <a:lnTo>
                    <a:pt x="3111" y="273"/>
                  </a:lnTo>
                  <a:lnTo>
                    <a:pt x="3115" y="270"/>
                  </a:lnTo>
                  <a:lnTo>
                    <a:pt x="3121" y="270"/>
                  </a:lnTo>
                  <a:close/>
                  <a:moveTo>
                    <a:pt x="1011" y="247"/>
                  </a:moveTo>
                  <a:lnTo>
                    <a:pt x="1014" y="247"/>
                  </a:lnTo>
                  <a:lnTo>
                    <a:pt x="1019" y="250"/>
                  </a:lnTo>
                  <a:lnTo>
                    <a:pt x="1020" y="253"/>
                  </a:lnTo>
                  <a:lnTo>
                    <a:pt x="1022" y="256"/>
                  </a:lnTo>
                  <a:lnTo>
                    <a:pt x="1023" y="260"/>
                  </a:lnTo>
                  <a:lnTo>
                    <a:pt x="1022" y="264"/>
                  </a:lnTo>
                  <a:lnTo>
                    <a:pt x="1019" y="267"/>
                  </a:lnTo>
                  <a:lnTo>
                    <a:pt x="1016" y="270"/>
                  </a:lnTo>
                  <a:lnTo>
                    <a:pt x="1007" y="275"/>
                  </a:lnTo>
                  <a:lnTo>
                    <a:pt x="997" y="282"/>
                  </a:lnTo>
                  <a:lnTo>
                    <a:pt x="995" y="282"/>
                  </a:lnTo>
                  <a:lnTo>
                    <a:pt x="991" y="283"/>
                  </a:lnTo>
                  <a:lnTo>
                    <a:pt x="988" y="283"/>
                  </a:lnTo>
                  <a:lnTo>
                    <a:pt x="984" y="283"/>
                  </a:lnTo>
                  <a:lnTo>
                    <a:pt x="981" y="280"/>
                  </a:lnTo>
                  <a:lnTo>
                    <a:pt x="978" y="278"/>
                  </a:lnTo>
                  <a:lnTo>
                    <a:pt x="976" y="273"/>
                  </a:lnTo>
                  <a:lnTo>
                    <a:pt x="976" y="269"/>
                  </a:lnTo>
                  <a:lnTo>
                    <a:pt x="979" y="264"/>
                  </a:lnTo>
                  <a:lnTo>
                    <a:pt x="982" y="261"/>
                  </a:lnTo>
                  <a:lnTo>
                    <a:pt x="984" y="260"/>
                  </a:lnTo>
                  <a:lnTo>
                    <a:pt x="994" y="254"/>
                  </a:lnTo>
                  <a:lnTo>
                    <a:pt x="1004" y="248"/>
                  </a:lnTo>
                  <a:lnTo>
                    <a:pt x="1007" y="247"/>
                  </a:lnTo>
                  <a:lnTo>
                    <a:pt x="1011" y="247"/>
                  </a:lnTo>
                  <a:close/>
                  <a:moveTo>
                    <a:pt x="2990" y="196"/>
                  </a:moveTo>
                  <a:lnTo>
                    <a:pt x="2994" y="197"/>
                  </a:lnTo>
                  <a:lnTo>
                    <a:pt x="2997" y="199"/>
                  </a:lnTo>
                  <a:lnTo>
                    <a:pt x="3009" y="204"/>
                  </a:lnTo>
                  <a:lnTo>
                    <a:pt x="3017" y="209"/>
                  </a:lnTo>
                  <a:lnTo>
                    <a:pt x="3020" y="213"/>
                  </a:lnTo>
                  <a:lnTo>
                    <a:pt x="3023" y="216"/>
                  </a:lnTo>
                  <a:lnTo>
                    <a:pt x="3023" y="222"/>
                  </a:lnTo>
                  <a:lnTo>
                    <a:pt x="3022" y="226"/>
                  </a:lnTo>
                  <a:lnTo>
                    <a:pt x="3019" y="231"/>
                  </a:lnTo>
                  <a:lnTo>
                    <a:pt x="3015" y="232"/>
                  </a:lnTo>
                  <a:lnTo>
                    <a:pt x="3010" y="232"/>
                  </a:lnTo>
                  <a:lnTo>
                    <a:pt x="3004" y="231"/>
                  </a:lnTo>
                  <a:lnTo>
                    <a:pt x="2997" y="226"/>
                  </a:lnTo>
                  <a:lnTo>
                    <a:pt x="2985" y="221"/>
                  </a:lnTo>
                  <a:lnTo>
                    <a:pt x="2982" y="219"/>
                  </a:lnTo>
                  <a:lnTo>
                    <a:pt x="2979" y="216"/>
                  </a:lnTo>
                  <a:lnTo>
                    <a:pt x="2977" y="212"/>
                  </a:lnTo>
                  <a:lnTo>
                    <a:pt x="2977" y="207"/>
                  </a:lnTo>
                  <a:lnTo>
                    <a:pt x="2978" y="203"/>
                  </a:lnTo>
                  <a:lnTo>
                    <a:pt x="2981" y="199"/>
                  </a:lnTo>
                  <a:lnTo>
                    <a:pt x="2985" y="197"/>
                  </a:lnTo>
                  <a:lnTo>
                    <a:pt x="2990" y="196"/>
                  </a:lnTo>
                  <a:close/>
                  <a:moveTo>
                    <a:pt x="1140" y="175"/>
                  </a:moveTo>
                  <a:lnTo>
                    <a:pt x="1146" y="175"/>
                  </a:lnTo>
                  <a:lnTo>
                    <a:pt x="1150" y="178"/>
                  </a:lnTo>
                  <a:lnTo>
                    <a:pt x="1153" y="181"/>
                  </a:lnTo>
                  <a:lnTo>
                    <a:pt x="1154" y="185"/>
                  </a:lnTo>
                  <a:lnTo>
                    <a:pt x="1153" y="190"/>
                  </a:lnTo>
                  <a:lnTo>
                    <a:pt x="1153" y="193"/>
                  </a:lnTo>
                  <a:lnTo>
                    <a:pt x="1150" y="196"/>
                  </a:lnTo>
                  <a:lnTo>
                    <a:pt x="1147" y="199"/>
                  </a:lnTo>
                  <a:lnTo>
                    <a:pt x="1146" y="199"/>
                  </a:lnTo>
                  <a:lnTo>
                    <a:pt x="1136" y="204"/>
                  </a:lnTo>
                  <a:lnTo>
                    <a:pt x="1124" y="210"/>
                  </a:lnTo>
                  <a:lnTo>
                    <a:pt x="1121" y="210"/>
                  </a:lnTo>
                  <a:lnTo>
                    <a:pt x="1117" y="210"/>
                  </a:lnTo>
                  <a:lnTo>
                    <a:pt x="1114" y="210"/>
                  </a:lnTo>
                  <a:lnTo>
                    <a:pt x="1111" y="207"/>
                  </a:lnTo>
                  <a:lnTo>
                    <a:pt x="1108" y="204"/>
                  </a:lnTo>
                  <a:lnTo>
                    <a:pt x="1106" y="200"/>
                  </a:lnTo>
                  <a:lnTo>
                    <a:pt x="1106" y="197"/>
                  </a:lnTo>
                  <a:lnTo>
                    <a:pt x="1108" y="193"/>
                  </a:lnTo>
                  <a:lnTo>
                    <a:pt x="1111" y="190"/>
                  </a:lnTo>
                  <a:lnTo>
                    <a:pt x="1114" y="187"/>
                  </a:lnTo>
                  <a:lnTo>
                    <a:pt x="1124" y="183"/>
                  </a:lnTo>
                  <a:lnTo>
                    <a:pt x="1136" y="177"/>
                  </a:lnTo>
                  <a:lnTo>
                    <a:pt x="1136" y="177"/>
                  </a:lnTo>
                  <a:lnTo>
                    <a:pt x="1140" y="175"/>
                  </a:lnTo>
                  <a:close/>
                  <a:moveTo>
                    <a:pt x="2855" y="131"/>
                  </a:moveTo>
                  <a:lnTo>
                    <a:pt x="2860" y="133"/>
                  </a:lnTo>
                  <a:lnTo>
                    <a:pt x="2864" y="134"/>
                  </a:lnTo>
                  <a:lnTo>
                    <a:pt x="2874" y="139"/>
                  </a:lnTo>
                  <a:lnTo>
                    <a:pt x="2882" y="143"/>
                  </a:lnTo>
                  <a:lnTo>
                    <a:pt x="2886" y="145"/>
                  </a:lnTo>
                  <a:lnTo>
                    <a:pt x="2888" y="147"/>
                  </a:lnTo>
                  <a:lnTo>
                    <a:pt x="2889" y="152"/>
                  </a:lnTo>
                  <a:lnTo>
                    <a:pt x="2889" y="155"/>
                  </a:lnTo>
                  <a:lnTo>
                    <a:pt x="2889" y="159"/>
                  </a:lnTo>
                  <a:lnTo>
                    <a:pt x="2886" y="164"/>
                  </a:lnTo>
                  <a:lnTo>
                    <a:pt x="2882" y="165"/>
                  </a:lnTo>
                  <a:lnTo>
                    <a:pt x="2877" y="166"/>
                  </a:lnTo>
                  <a:lnTo>
                    <a:pt x="2871" y="165"/>
                  </a:lnTo>
                  <a:lnTo>
                    <a:pt x="2864" y="162"/>
                  </a:lnTo>
                  <a:lnTo>
                    <a:pt x="2854" y="158"/>
                  </a:lnTo>
                  <a:lnTo>
                    <a:pt x="2850" y="155"/>
                  </a:lnTo>
                  <a:lnTo>
                    <a:pt x="2845" y="152"/>
                  </a:lnTo>
                  <a:lnTo>
                    <a:pt x="2842" y="149"/>
                  </a:lnTo>
                  <a:lnTo>
                    <a:pt x="2841" y="143"/>
                  </a:lnTo>
                  <a:lnTo>
                    <a:pt x="2842" y="139"/>
                  </a:lnTo>
                  <a:lnTo>
                    <a:pt x="2845" y="136"/>
                  </a:lnTo>
                  <a:lnTo>
                    <a:pt x="2848" y="133"/>
                  </a:lnTo>
                  <a:lnTo>
                    <a:pt x="2851" y="131"/>
                  </a:lnTo>
                  <a:lnTo>
                    <a:pt x="2855" y="131"/>
                  </a:lnTo>
                  <a:close/>
                  <a:moveTo>
                    <a:pt x="1277" y="114"/>
                  </a:moveTo>
                  <a:lnTo>
                    <a:pt x="1280" y="114"/>
                  </a:lnTo>
                  <a:lnTo>
                    <a:pt x="1284" y="115"/>
                  </a:lnTo>
                  <a:lnTo>
                    <a:pt x="1287" y="118"/>
                  </a:lnTo>
                  <a:lnTo>
                    <a:pt x="1289" y="121"/>
                  </a:lnTo>
                  <a:lnTo>
                    <a:pt x="1290" y="126"/>
                  </a:lnTo>
                  <a:lnTo>
                    <a:pt x="1290" y="129"/>
                  </a:lnTo>
                  <a:lnTo>
                    <a:pt x="1289" y="133"/>
                  </a:lnTo>
                  <a:lnTo>
                    <a:pt x="1286" y="136"/>
                  </a:lnTo>
                  <a:lnTo>
                    <a:pt x="1283" y="137"/>
                  </a:lnTo>
                  <a:lnTo>
                    <a:pt x="1282" y="137"/>
                  </a:lnTo>
                  <a:lnTo>
                    <a:pt x="1270" y="143"/>
                  </a:lnTo>
                  <a:lnTo>
                    <a:pt x="1260" y="147"/>
                  </a:lnTo>
                  <a:lnTo>
                    <a:pt x="1255" y="147"/>
                  </a:lnTo>
                  <a:lnTo>
                    <a:pt x="1251" y="147"/>
                  </a:lnTo>
                  <a:lnTo>
                    <a:pt x="1248" y="146"/>
                  </a:lnTo>
                  <a:lnTo>
                    <a:pt x="1245" y="143"/>
                  </a:lnTo>
                  <a:lnTo>
                    <a:pt x="1244" y="140"/>
                  </a:lnTo>
                  <a:lnTo>
                    <a:pt x="1242" y="136"/>
                  </a:lnTo>
                  <a:lnTo>
                    <a:pt x="1244" y="131"/>
                  </a:lnTo>
                  <a:lnTo>
                    <a:pt x="1246" y="127"/>
                  </a:lnTo>
                  <a:lnTo>
                    <a:pt x="1249" y="124"/>
                  </a:lnTo>
                  <a:lnTo>
                    <a:pt x="1260" y="120"/>
                  </a:lnTo>
                  <a:lnTo>
                    <a:pt x="1271" y="115"/>
                  </a:lnTo>
                  <a:lnTo>
                    <a:pt x="1273" y="114"/>
                  </a:lnTo>
                  <a:lnTo>
                    <a:pt x="1277" y="114"/>
                  </a:lnTo>
                  <a:close/>
                  <a:moveTo>
                    <a:pt x="2714" y="77"/>
                  </a:moveTo>
                  <a:lnTo>
                    <a:pt x="2720" y="77"/>
                  </a:lnTo>
                  <a:lnTo>
                    <a:pt x="2724" y="80"/>
                  </a:lnTo>
                  <a:lnTo>
                    <a:pt x="2736" y="83"/>
                  </a:lnTo>
                  <a:lnTo>
                    <a:pt x="2743" y="86"/>
                  </a:lnTo>
                  <a:lnTo>
                    <a:pt x="2746" y="88"/>
                  </a:lnTo>
                  <a:lnTo>
                    <a:pt x="2749" y="91"/>
                  </a:lnTo>
                  <a:lnTo>
                    <a:pt x="2750" y="95"/>
                  </a:lnTo>
                  <a:lnTo>
                    <a:pt x="2750" y="98"/>
                  </a:lnTo>
                  <a:lnTo>
                    <a:pt x="2750" y="102"/>
                  </a:lnTo>
                  <a:lnTo>
                    <a:pt x="2747" y="107"/>
                  </a:lnTo>
                  <a:lnTo>
                    <a:pt x="2744" y="110"/>
                  </a:lnTo>
                  <a:lnTo>
                    <a:pt x="2739" y="110"/>
                  </a:lnTo>
                  <a:lnTo>
                    <a:pt x="2734" y="110"/>
                  </a:lnTo>
                  <a:lnTo>
                    <a:pt x="2727" y="107"/>
                  </a:lnTo>
                  <a:lnTo>
                    <a:pt x="2715" y="104"/>
                  </a:lnTo>
                  <a:lnTo>
                    <a:pt x="2711" y="101"/>
                  </a:lnTo>
                  <a:lnTo>
                    <a:pt x="2708" y="99"/>
                  </a:lnTo>
                  <a:lnTo>
                    <a:pt x="2705" y="96"/>
                  </a:lnTo>
                  <a:lnTo>
                    <a:pt x="2704" y="93"/>
                  </a:lnTo>
                  <a:lnTo>
                    <a:pt x="2702" y="89"/>
                  </a:lnTo>
                  <a:lnTo>
                    <a:pt x="2704" y="86"/>
                  </a:lnTo>
                  <a:lnTo>
                    <a:pt x="2706" y="82"/>
                  </a:lnTo>
                  <a:lnTo>
                    <a:pt x="2709" y="79"/>
                  </a:lnTo>
                  <a:lnTo>
                    <a:pt x="2714" y="77"/>
                  </a:lnTo>
                  <a:close/>
                  <a:moveTo>
                    <a:pt x="1417" y="63"/>
                  </a:moveTo>
                  <a:lnTo>
                    <a:pt x="1422" y="63"/>
                  </a:lnTo>
                  <a:lnTo>
                    <a:pt x="1425" y="64"/>
                  </a:lnTo>
                  <a:lnTo>
                    <a:pt x="1428" y="67"/>
                  </a:lnTo>
                  <a:lnTo>
                    <a:pt x="1429" y="72"/>
                  </a:lnTo>
                  <a:lnTo>
                    <a:pt x="1430" y="74"/>
                  </a:lnTo>
                  <a:lnTo>
                    <a:pt x="1429" y="79"/>
                  </a:lnTo>
                  <a:lnTo>
                    <a:pt x="1428" y="82"/>
                  </a:lnTo>
                  <a:lnTo>
                    <a:pt x="1425" y="85"/>
                  </a:lnTo>
                  <a:lnTo>
                    <a:pt x="1422" y="86"/>
                  </a:lnTo>
                  <a:lnTo>
                    <a:pt x="1420" y="88"/>
                  </a:lnTo>
                  <a:lnTo>
                    <a:pt x="1409" y="91"/>
                  </a:lnTo>
                  <a:lnTo>
                    <a:pt x="1398" y="95"/>
                  </a:lnTo>
                  <a:lnTo>
                    <a:pt x="1394" y="95"/>
                  </a:lnTo>
                  <a:lnTo>
                    <a:pt x="1391" y="95"/>
                  </a:lnTo>
                  <a:lnTo>
                    <a:pt x="1387" y="92"/>
                  </a:lnTo>
                  <a:lnTo>
                    <a:pt x="1384" y="91"/>
                  </a:lnTo>
                  <a:lnTo>
                    <a:pt x="1382" y="86"/>
                  </a:lnTo>
                  <a:lnTo>
                    <a:pt x="1382" y="82"/>
                  </a:lnTo>
                  <a:lnTo>
                    <a:pt x="1384" y="77"/>
                  </a:lnTo>
                  <a:lnTo>
                    <a:pt x="1387" y="73"/>
                  </a:lnTo>
                  <a:lnTo>
                    <a:pt x="1390" y="70"/>
                  </a:lnTo>
                  <a:lnTo>
                    <a:pt x="1400" y="67"/>
                  </a:lnTo>
                  <a:lnTo>
                    <a:pt x="1413" y="63"/>
                  </a:lnTo>
                  <a:lnTo>
                    <a:pt x="1414" y="63"/>
                  </a:lnTo>
                  <a:lnTo>
                    <a:pt x="1417" y="63"/>
                  </a:lnTo>
                  <a:close/>
                  <a:moveTo>
                    <a:pt x="2571" y="34"/>
                  </a:moveTo>
                  <a:lnTo>
                    <a:pt x="2575" y="34"/>
                  </a:lnTo>
                  <a:lnTo>
                    <a:pt x="2579" y="35"/>
                  </a:lnTo>
                  <a:lnTo>
                    <a:pt x="2593" y="38"/>
                  </a:lnTo>
                  <a:lnTo>
                    <a:pt x="2600" y="39"/>
                  </a:lnTo>
                  <a:lnTo>
                    <a:pt x="2604" y="42"/>
                  </a:lnTo>
                  <a:lnTo>
                    <a:pt x="2607" y="45"/>
                  </a:lnTo>
                  <a:lnTo>
                    <a:pt x="2609" y="50"/>
                  </a:lnTo>
                  <a:lnTo>
                    <a:pt x="2609" y="55"/>
                  </a:lnTo>
                  <a:lnTo>
                    <a:pt x="2606" y="60"/>
                  </a:lnTo>
                  <a:lnTo>
                    <a:pt x="2603" y="63"/>
                  </a:lnTo>
                  <a:lnTo>
                    <a:pt x="2598" y="64"/>
                  </a:lnTo>
                  <a:lnTo>
                    <a:pt x="2593" y="64"/>
                  </a:lnTo>
                  <a:lnTo>
                    <a:pt x="2585" y="63"/>
                  </a:lnTo>
                  <a:lnTo>
                    <a:pt x="2574" y="58"/>
                  </a:lnTo>
                  <a:lnTo>
                    <a:pt x="2569" y="57"/>
                  </a:lnTo>
                  <a:lnTo>
                    <a:pt x="2565" y="55"/>
                  </a:lnTo>
                  <a:lnTo>
                    <a:pt x="2562" y="53"/>
                  </a:lnTo>
                  <a:lnTo>
                    <a:pt x="2560" y="50"/>
                  </a:lnTo>
                  <a:lnTo>
                    <a:pt x="2560" y="47"/>
                  </a:lnTo>
                  <a:lnTo>
                    <a:pt x="2560" y="42"/>
                  </a:lnTo>
                  <a:lnTo>
                    <a:pt x="2562" y="38"/>
                  </a:lnTo>
                  <a:lnTo>
                    <a:pt x="2566" y="35"/>
                  </a:lnTo>
                  <a:lnTo>
                    <a:pt x="2571" y="34"/>
                  </a:lnTo>
                  <a:close/>
                  <a:moveTo>
                    <a:pt x="1563" y="22"/>
                  </a:moveTo>
                  <a:lnTo>
                    <a:pt x="1566" y="22"/>
                  </a:lnTo>
                  <a:lnTo>
                    <a:pt x="1569" y="25"/>
                  </a:lnTo>
                  <a:lnTo>
                    <a:pt x="1572" y="28"/>
                  </a:lnTo>
                  <a:lnTo>
                    <a:pt x="1574" y="31"/>
                  </a:lnTo>
                  <a:lnTo>
                    <a:pt x="1574" y="36"/>
                  </a:lnTo>
                  <a:lnTo>
                    <a:pt x="1572" y="41"/>
                  </a:lnTo>
                  <a:lnTo>
                    <a:pt x="1569" y="44"/>
                  </a:lnTo>
                  <a:lnTo>
                    <a:pt x="1565" y="47"/>
                  </a:lnTo>
                  <a:lnTo>
                    <a:pt x="1563" y="47"/>
                  </a:lnTo>
                  <a:lnTo>
                    <a:pt x="1552" y="50"/>
                  </a:lnTo>
                  <a:lnTo>
                    <a:pt x="1541" y="53"/>
                  </a:lnTo>
                  <a:lnTo>
                    <a:pt x="1536" y="53"/>
                  </a:lnTo>
                  <a:lnTo>
                    <a:pt x="1531" y="51"/>
                  </a:lnTo>
                  <a:lnTo>
                    <a:pt x="1527" y="47"/>
                  </a:lnTo>
                  <a:lnTo>
                    <a:pt x="1525" y="42"/>
                  </a:lnTo>
                  <a:lnTo>
                    <a:pt x="1525" y="38"/>
                  </a:lnTo>
                  <a:lnTo>
                    <a:pt x="1527" y="34"/>
                  </a:lnTo>
                  <a:lnTo>
                    <a:pt x="1530" y="31"/>
                  </a:lnTo>
                  <a:lnTo>
                    <a:pt x="1534" y="28"/>
                  </a:lnTo>
                  <a:lnTo>
                    <a:pt x="1546" y="25"/>
                  </a:lnTo>
                  <a:lnTo>
                    <a:pt x="1557" y="22"/>
                  </a:lnTo>
                  <a:lnTo>
                    <a:pt x="1559" y="22"/>
                  </a:lnTo>
                  <a:lnTo>
                    <a:pt x="1563" y="22"/>
                  </a:lnTo>
                  <a:close/>
                  <a:moveTo>
                    <a:pt x="2423" y="0"/>
                  </a:moveTo>
                  <a:lnTo>
                    <a:pt x="2429" y="0"/>
                  </a:lnTo>
                  <a:lnTo>
                    <a:pt x="2432" y="0"/>
                  </a:lnTo>
                  <a:lnTo>
                    <a:pt x="2444" y="3"/>
                  </a:lnTo>
                  <a:lnTo>
                    <a:pt x="2454" y="4"/>
                  </a:lnTo>
                  <a:lnTo>
                    <a:pt x="2457" y="6"/>
                  </a:lnTo>
                  <a:lnTo>
                    <a:pt x="2460" y="9"/>
                  </a:lnTo>
                  <a:lnTo>
                    <a:pt x="2463" y="12"/>
                  </a:lnTo>
                  <a:lnTo>
                    <a:pt x="2464" y="16"/>
                  </a:lnTo>
                  <a:lnTo>
                    <a:pt x="2463" y="19"/>
                  </a:lnTo>
                  <a:lnTo>
                    <a:pt x="2461" y="23"/>
                  </a:lnTo>
                  <a:lnTo>
                    <a:pt x="2458" y="28"/>
                  </a:lnTo>
                  <a:lnTo>
                    <a:pt x="2454" y="29"/>
                  </a:lnTo>
                  <a:lnTo>
                    <a:pt x="2448" y="29"/>
                  </a:lnTo>
                  <a:lnTo>
                    <a:pt x="2439" y="28"/>
                  </a:lnTo>
                  <a:lnTo>
                    <a:pt x="2428" y="25"/>
                  </a:lnTo>
                  <a:lnTo>
                    <a:pt x="2425" y="25"/>
                  </a:lnTo>
                  <a:lnTo>
                    <a:pt x="2419" y="22"/>
                  </a:lnTo>
                  <a:lnTo>
                    <a:pt x="2416" y="19"/>
                  </a:lnTo>
                  <a:lnTo>
                    <a:pt x="2414" y="15"/>
                  </a:lnTo>
                  <a:lnTo>
                    <a:pt x="2414" y="10"/>
                  </a:lnTo>
                  <a:lnTo>
                    <a:pt x="2416" y="6"/>
                  </a:lnTo>
                  <a:lnTo>
                    <a:pt x="2420" y="1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rgbClr val="3A6AEF"/>
            </a:solidFill>
            <a:ln w="0">
              <a:solidFill>
                <a:srgbClr val="3A6AE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A2BBCE0D-DEA0-202D-AEC5-7B45C77BC0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4726" y="1449004"/>
              <a:ext cx="622920" cy="55135"/>
            </a:xfrm>
            <a:custGeom>
              <a:avLst/>
              <a:gdLst>
                <a:gd name="T0" fmla="*/ 40 w 644"/>
                <a:gd name="T1" fmla="*/ 28 h 57"/>
                <a:gd name="T2" fmla="*/ 47 w 644"/>
                <a:gd name="T3" fmla="*/ 34 h 57"/>
                <a:gd name="T4" fmla="*/ 49 w 644"/>
                <a:gd name="T5" fmla="*/ 44 h 57"/>
                <a:gd name="T6" fmla="*/ 44 w 644"/>
                <a:gd name="T7" fmla="*/ 52 h 57"/>
                <a:gd name="T8" fmla="*/ 28 w 644"/>
                <a:gd name="T9" fmla="*/ 54 h 57"/>
                <a:gd name="T10" fmla="*/ 15 w 644"/>
                <a:gd name="T11" fmla="*/ 57 h 57"/>
                <a:gd name="T12" fmla="*/ 5 w 644"/>
                <a:gd name="T13" fmla="*/ 56 h 57"/>
                <a:gd name="T14" fmla="*/ 0 w 644"/>
                <a:gd name="T15" fmla="*/ 47 h 57"/>
                <a:gd name="T16" fmla="*/ 2 w 644"/>
                <a:gd name="T17" fmla="*/ 38 h 57"/>
                <a:gd name="T18" fmla="*/ 11 w 644"/>
                <a:gd name="T19" fmla="*/ 33 h 57"/>
                <a:gd name="T20" fmla="*/ 24 w 644"/>
                <a:gd name="T21" fmla="*/ 31 h 57"/>
                <a:gd name="T22" fmla="*/ 609 w 644"/>
                <a:gd name="T23" fmla="*/ 14 h 57"/>
                <a:gd name="T24" fmla="*/ 634 w 644"/>
                <a:gd name="T25" fmla="*/ 16 h 57"/>
                <a:gd name="T26" fmla="*/ 643 w 644"/>
                <a:gd name="T27" fmla="*/ 22 h 57"/>
                <a:gd name="T28" fmla="*/ 644 w 644"/>
                <a:gd name="T29" fmla="*/ 31 h 57"/>
                <a:gd name="T30" fmla="*/ 640 w 644"/>
                <a:gd name="T31" fmla="*/ 40 h 57"/>
                <a:gd name="T32" fmla="*/ 631 w 644"/>
                <a:gd name="T33" fmla="*/ 41 h 57"/>
                <a:gd name="T34" fmla="*/ 618 w 644"/>
                <a:gd name="T35" fmla="*/ 40 h 57"/>
                <a:gd name="T36" fmla="*/ 602 w 644"/>
                <a:gd name="T37" fmla="*/ 37 h 57"/>
                <a:gd name="T38" fmla="*/ 596 w 644"/>
                <a:gd name="T39" fmla="*/ 30 h 57"/>
                <a:gd name="T40" fmla="*/ 597 w 644"/>
                <a:gd name="T41" fmla="*/ 19 h 57"/>
                <a:gd name="T42" fmla="*/ 605 w 644"/>
                <a:gd name="T43" fmla="*/ 15 h 57"/>
                <a:gd name="T44" fmla="*/ 184 w 644"/>
                <a:gd name="T45" fmla="*/ 9 h 57"/>
                <a:gd name="T46" fmla="*/ 193 w 644"/>
                <a:gd name="T47" fmla="*/ 12 h 57"/>
                <a:gd name="T48" fmla="*/ 197 w 644"/>
                <a:gd name="T49" fmla="*/ 21 h 57"/>
                <a:gd name="T50" fmla="*/ 195 w 644"/>
                <a:gd name="T51" fmla="*/ 30 h 57"/>
                <a:gd name="T52" fmla="*/ 186 w 644"/>
                <a:gd name="T53" fmla="*/ 34 h 57"/>
                <a:gd name="T54" fmla="*/ 167 w 644"/>
                <a:gd name="T55" fmla="*/ 35 h 57"/>
                <a:gd name="T56" fmla="*/ 157 w 644"/>
                <a:gd name="T57" fmla="*/ 35 h 57"/>
                <a:gd name="T58" fmla="*/ 149 w 644"/>
                <a:gd name="T59" fmla="*/ 30 h 57"/>
                <a:gd name="T60" fmla="*/ 149 w 644"/>
                <a:gd name="T61" fmla="*/ 21 h 57"/>
                <a:gd name="T62" fmla="*/ 155 w 644"/>
                <a:gd name="T63" fmla="*/ 14 h 57"/>
                <a:gd name="T64" fmla="*/ 164 w 644"/>
                <a:gd name="T65" fmla="*/ 11 h 57"/>
                <a:gd name="T66" fmla="*/ 184 w 644"/>
                <a:gd name="T67" fmla="*/ 9 h 57"/>
                <a:gd name="T68" fmla="*/ 466 w 644"/>
                <a:gd name="T69" fmla="*/ 3 h 57"/>
                <a:gd name="T70" fmla="*/ 485 w 644"/>
                <a:gd name="T71" fmla="*/ 3 h 57"/>
                <a:gd name="T72" fmla="*/ 492 w 644"/>
                <a:gd name="T73" fmla="*/ 8 h 57"/>
                <a:gd name="T74" fmla="*/ 497 w 644"/>
                <a:gd name="T75" fmla="*/ 16 h 57"/>
                <a:gd name="T76" fmla="*/ 492 w 644"/>
                <a:gd name="T77" fmla="*/ 25 h 57"/>
                <a:gd name="T78" fmla="*/ 484 w 644"/>
                <a:gd name="T79" fmla="*/ 28 h 57"/>
                <a:gd name="T80" fmla="*/ 465 w 644"/>
                <a:gd name="T81" fmla="*/ 28 h 57"/>
                <a:gd name="T82" fmla="*/ 453 w 644"/>
                <a:gd name="T83" fmla="*/ 27 h 57"/>
                <a:gd name="T84" fmla="*/ 447 w 644"/>
                <a:gd name="T85" fmla="*/ 19 h 57"/>
                <a:gd name="T86" fmla="*/ 447 w 644"/>
                <a:gd name="T87" fmla="*/ 9 h 57"/>
                <a:gd name="T88" fmla="*/ 454 w 644"/>
                <a:gd name="T89" fmla="*/ 3 h 57"/>
                <a:gd name="T90" fmla="*/ 335 w 644"/>
                <a:gd name="T91" fmla="*/ 0 h 57"/>
                <a:gd name="T92" fmla="*/ 339 w 644"/>
                <a:gd name="T93" fmla="*/ 2 h 57"/>
                <a:gd name="T94" fmla="*/ 346 w 644"/>
                <a:gd name="T95" fmla="*/ 8 h 57"/>
                <a:gd name="T96" fmla="*/ 346 w 644"/>
                <a:gd name="T97" fmla="*/ 18 h 57"/>
                <a:gd name="T98" fmla="*/ 342 w 644"/>
                <a:gd name="T99" fmla="*/ 24 h 57"/>
                <a:gd name="T100" fmla="*/ 335 w 644"/>
                <a:gd name="T101" fmla="*/ 25 h 57"/>
                <a:gd name="T102" fmla="*/ 310 w 644"/>
                <a:gd name="T103" fmla="*/ 27 h 57"/>
                <a:gd name="T104" fmla="*/ 301 w 644"/>
                <a:gd name="T105" fmla="*/ 24 h 57"/>
                <a:gd name="T106" fmla="*/ 297 w 644"/>
                <a:gd name="T107" fmla="*/ 15 h 57"/>
                <a:gd name="T108" fmla="*/ 301 w 644"/>
                <a:gd name="T109" fmla="*/ 6 h 57"/>
                <a:gd name="T110" fmla="*/ 310 w 644"/>
                <a:gd name="T111" fmla="*/ 2 h 57"/>
                <a:gd name="T112" fmla="*/ 335 w 644"/>
                <a:gd name="T1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4" h="57">
                  <a:moveTo>
                    <a:pt x="35" y="28"/>
                  </a:moveTo>
                  <a:lnTo>
                    <a:pt x="40" y="28"/>
                  </a:lnTo>
                  <a:lnTo>
                    <a:pt x="44" y="31"/>
                  </a:lnTo>
                  <a:lnTo>
                    <a:pt x="47" y="34"/>
                  </a:lnTo>
                  <a:lnTo>
                    <a:pt x="50" y="38"/>
                  </a:lnTo>
                  <a:lnTo>
                    <a:pt x="49" y="44"/>
                  </a:lnTo>
                  <a:lnTo>
                    <a:pt x="47" y="49"/>
                  </a:lnTo>
                  <a:lnTo>
                    <a:pt x="44" y="52"/>
                  </a:lnTo>
                  <a:lnTo>
                    <a:pt x="40" y="53"/>
                  </a:lnTo>
                  <a:lnTo>
                    <a:pt x="28" y="54"/>
                  </a:lnTo>
                  <a:lnTo>
                    <a:pt x="16" y="57"/>
                  </a:lnTo>
                  <a:lnTo>
                    <a:pt x="15" y="57"/>
                  </a:lnTo>
                  <a:lnTo>
                    <a:pt x="9" y="57"/>
                  </a:lnTo>
                  <a:lnTo>
                    <a:pt x="5" y="56"/>
                  </a:lnTo>
                  <a:lnTo>
                    <a:pt x="2" y="52"/>
                  </a:lnTo>
                  <a:lnTo>
                    <a:pt x="0" y="47"/>
                  </a:lnTo>
                  <a:lnTo>
                    <a:pt x="0" y="43"/>
                  </a:lnTo>
                  <a:lnTo>
                    <a:pt x="2" y="38"/>
                  </a:lnTo>
                  <a:lnTo>
                    <a:pt x="6" y="34"/>
                  </a:lnTo>
                  <a:lnTo>
                    <a:pt x="11" y="33"/>
                  </a:lnTo>
                  <a:lnTo>
                    <a:pt x="12" y="33"/>
                  </a:lnTo>
                  <a:lnTo>
                    <a:pt x="24" y="31"/>
                  </a:lnTo>
                  <a:lnTo>
                    <a:pt x="35" y="28"/>
                  </a:lnTo>
                  <a:close/>
                  <a:moveTo>
                    <a:pt x="609" y="14"/>
                  </a:moveTo>
                  <a:lnTo>
                    <a:pt x="621" y="15"/>
                  </a:lnTo>
                  <a:lnTo>
                    <a:pt x="634" y="16"/>
                  </a:lnTo>
                  <a:lnTo>
                    <a:pt x="638" y="18"/>
                  </a:lnTo>
                  <a:lnTo>
                    <a:pt x="643" y="22"/>
                  </a:lnTo>
                  <a:lnTo>
                    <a:pt x="644" y="27"/>
                  </a:lnTo>
                  <a:lnTo>
                    <a:pt x="644" y="31"/>
                  </a:lnTo>
                  <a:lnTo>
                    <a:pt x="643" y="35"/>
                  </a:lnTo>
                  <a:lnTo>
                    <a:pt x="640" y="40"/>
                  </a:lnTo>
                  <a:lnTo>
                    <a:pt x="635" y="41"/>
                  </a:lnTo>
                  <a:lnTo>
                    <a:pt x="631" y="41"/>
                  </a:lnTo>
                  <a:lnTo>
                    <a:pt x="631" y="41"/>
                  </a:lnTo>
                  <a:lnTo>
                    <a:pt x="618" y="40"/>
                  </a:lnTo>
                  <a:lnTo>
                    <a:pt x="606" y="38"/>
                  </a:lnTo>
                  <a:lnTo>
                    <a:pt x="602" y="37"/>
                  </a:lnTo>
                  <a:lnTo>
                    <a:pt x="597" y="34"/>
                  </a:lnTo>
                  <a:lnTo>
                    <a:pt x="596" y="30"/>
                  </a:lnTo>
                  <a:lnTo>
                    <a:pt x="596" y="25"/>
                  </a:lnTo>
                  <a:lnTo>
                    <a:pt x="597" y="19"/>
                  </a:lnTo>
                  <a:lnTo>
                    <a:pt x="600" y="16"/>
                  </a:lnTo>
                  <a:lnTo>
                    <a:pt x="605" y="15"/>
                  </a:lnTo>
                  <a:lnTo>
                    <a:pt x="609" y="14"/>
                  </a:lnTo>
                  <a:close/>
                  <a:moveTo>
                    <a:pt x="184" y="9"/>
                  </a:moveTo>
                  <a:lnTo>
                    <a:pt x="189" y="9"/>
                  </a:lnTo>
                  <a:lnTo>
                    <a:pt x="193" y="12"/>
                  </a:lnTo>
                  <a:lnTo>
                    <a:pt x="196" y="15"/>
                  </a:lnTo>
                  <a:lnTo>
                    <a:pt x="197" y="21"/>
                  </a:lnTo>
                  <a:lnTo>
                    <a:pt x="197" y="25"/>
                  </a:lnTo>
                  <a:lnTo>
                    <a:pt x="195" y="30"/>
                  </a:lnTo>
                  <a:lnTo>
                    <a:pt x="192" y="33"/>
                  </a:lnTo>
                  <a:lnTo>
                    <a:pt x="186" y="34"/>
                  </a:lnTo>
                  <a:lnTo>
                    <a:pt x="180" y="35"/>
                  </a:lnTo>
                  <a:lnTo>
                    <a:pt x="167" y="35"/>
                  </a:lnTo>
                  <a:lnTo>
                    <a:pt x="161" y="37"/>
                  </a:lnTo>
                  <a:lnTo>
                    <a:pt x="157" y="35"/>
                  </a:lnTo>
                  <a:lnTo>
                    <a:pt x="152" y="34"/>
                  </a:lnTo>
                  <a:lnTo>
                    <a:pt x="149" y="30"/>
                  </a:lnTo>
                  <a:lnTo>
                    <a:pt x="148" y="25"/>
                  </a:lnTo>
                  <a:lnTo>
                    <a:pt x="149" y="21"/>
                  </a:lnTo>
                  <a:lnTo>
                    <a:pt x="151" y="16"/>
                  </a:lnTo>
                  <a:lnTo>
                    <a:pt x="155" y="14"/>
                  </a:lnTo>
                  <a:lnTo>
                    <a:pt x="159" y="12"/>
                  </a:lnTo>
                  <a:lnTo>
                    <a:pt x="164" y="11"/>
                  </a:lnTo>
                  <a:lnTo>
                    <a:pt x="177" y="11"/>
                  </a:lnTo>
                  <a:lnTo>
                    <a:pt x="184" y="9"/>
                  </a:lnTo>
                  <a:close/>
                  <a:moveTo>
                    <a:pt x="459" y="2"/>
                  </a:moveTo>
                  <a:lnTo>
                    <a:pt x="466" y="3"/>
                  </a:lnTo>
                  <a:lnTo>
                    <a:pt x="479" y="3"/>
                  </a:lnTo>
                  <a:lnTo>
                    <a:pt x="485" y="3"/>
                  </a:lnTo>
                  <a:lnTo>
                    <a:pt x="489" y="5"/>
                  </a:lnTo>
                  <a:lnTo>
                    <a:pt x="492" y="8"/>
                  </a:lnTo>
                  <a:lnTo>
                    <a:pt x="495" y="12"/>
                  </a:lnTo>
                  <a:lnTo>
                    <a:pt x="497" y="16"/>
                  </a:lnTo>
                  <a:lnTo>
                    <a:pt x="495" y="22"/>
                  </a:lnTo>
                  <a:lnTo>
                    <a:pt x="492" y="25"/>
                  </a:lnTo>
                  <a:lnTo>
                    <a:pt x="488" y="28"/>
                  </a:lnTo>
                  <a:lnTo>
                    <a:pt x="484" y="28"/>
                  </a:lnTo>
                  <a:lnTo>
                    <a:pt x="478" y="28"/>
                  </a:lnTo>
                  <a:lnTo>
                    <a:pt x="465" y="28"/>
                  </a:lnTo>
                  <a:lnTo>
                    <a:pt x="459" y="27"/>
                  </a:lnTo>
                  <a:lnTo>
                    <a:pt x="453" y="27"/>
                  </a:lnTo>
                  <a:lnTo>
                    <a:pt x="450" y="24"/>
                  </a:lnTo>
                  <a:lnTo>
                    <a:pt x="447" y="19"/>
                  </a:lnTo>
                  <a:lnTo>
                    <a:pt x="447" y="15"/>
                  </a:lnTo>
                  <a:lnTo>
                    <a:pt x="447" y="9"/>
                  </a:lnTo>
                  <a:lnTo>
                    <a:pt x="450" y="6"/>
                  </a:lnTo>
                  <a:lnTo>
                    <a:pt x="454" y="3"/>
                  </a:lnTo>
                  <a:lnTo>
                    <a:pt x="459" y="2"/>
                  </a:lnTo>
                  <a:close/>
                  <a:moveTo>
                    <a:pt x="335" y="0"/>
                  </a:moveTo>
                  <a:lnTo>
                    <a:pt x="335" y="0"/>
                  </a:lnTo>
                  <a:lnTo>
                    <a:pt x="339" y="2"/>
                  </a:lnTo>
                  <a:lnTo>
                    <a:pt x="343" y="5"/>
                  </a:lnTo>
                  <a:lnTo>
                    <a:pt x="346" y="8"/>
                  </a:lnTo>
                  <a:lnTo>
                    <a:pt x="346" y="14"/>
                  </a:lnTo>
                  <a:lnTo>
                    <a:pt x="346" y="18"/>
                  </a:lnTo>
                  <a:lnTo>
                    <a:pt x="345" y="21"/>
                  </a:lnTo>
                  <a:lnTo>
                    <a:pt x="342" y="24"/>
                  </a:lnTo>
                  <a:lnTo>
                    <a:pt x="339" y="25"/>
                  </a:lnTo>
                  <a:lnTo>
                    <a:pt x="335" y="25"/>
                  </a:lnTo>
                  <a:lnTo>
                    <a:pt x="322" y="27"/>
                  </a:lnTo>
                  <a:lnTo>
                    <a:pt x="310" y="27"/>
                  </a:lnTo>
                  <a:lnTo>
                    <a:pt x="305" y="25"/>
                  </a:lnTo>
                  <a:lnTo>
                    <a:pt x="301" y="24"/>
                  </a:lnTo>
                  <a:lnTo>
                    <a:pt x="298" y="19"/>
                  </a:lnTo>
                  <a:lnTo>
                    <a:pt x="297" y="15"/>
                  </a:lnTo>
                  <a:lnTo>
                    <a:pt x="298" y="9"/>
                  </a:lnTo>
                  <a:lnTo>
                    <a:pt x="301" y="6"/>
                  </a:lnTo>
                  <a:lnTo>
                    <a:pt x="304" y="3"/>
                  </a:lnTo>
                  <a:lnTo>
                    <a:pt x="310" y="2"/>
                  </a:lnTo>
                  <a:lnTo>
                    <a:pt x="322" y="2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3A6AEF"/>
            </a:solidFill>
            <a:ln w="0">
              <a:solidFill>
                <a:srgbClr val="3A6AE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EA5A440F-F68E-AB52-D269-B635D34ECC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69239" y="1341637"/>
              <a:ext cx="4653522" cy="4174725"/>
            </a:xfrm>
            <a:custGeom>
              <a:avLst/>
              <a:gdLst>
                <a:gd name="T0" fmla="*/ 1940 w 4811"/>
                <a:gd name="T1" fmla="*/ 1642 h 4316"/>
                <a:gd name="T2" fmla="*/ 1711 w 4811"/>
                <a:gd name="T3" fmla="*/ 2158 h 4316"/>
                <a:gd name="T4" fmla="*/ 1940 w 4811"/>
                <a:gd name="T5" fmla="*/ 2674 h 4316"/>
                <a:gd name="T6" fmla="*/ 2481 w 4811"/>
                <a:gd name="T7" fmla="*/ 2849 h 4316"/>
                <a:gd name="T8" fmla="*/ 2965 w 4811"/>
                <a:gd name="T9" fmla="*/ 2569 h 4316"/>
                <a:gd name="T10" fmla="*/ 3084 w 4811"/>
                <a:gd name="T11" fmla="*/ 2009 h 4316"/>
                <a:gd name="T12" fmla="*/ 2755 w 4811"/>
                <a:gd name="T13" fmla="*/ 1559 h 4316"/>
                <a:gd name="T14" fmla="*/ 3484 w 4811"/>
                <a:gd name="T15" fmla="*/ 19 h 4316"/>
                <a:gd name="T16" fmla="*/ 3819 w 4811"/>
                <a:gd name="T17" fmla="*/ 341 h 4316"/>
                <a:gd name="T18" fmla="*/ 3746 w 4811"/>
                <a:gd name="T19" fmla="*/ 792 h 4316"/>
                <a:gd name="T20" fmla="*/ 3374 w 4811"/>
                <a:gd name="T21" fmla="*/ 991 h 4316"/>
                <a:gd name="T22" fmla="*/ 3119 w 4811"/>
                <a:gd name="T23" fmla="*/ 1277 h 4316"/>
                <a:gd name="T24" fmla="*/ 3357 w 4811"/>
                <a:gd name="T25" fmla="*/ 1721 h 4316"/>
                <a:gd name="T26" fmla="*/ 3692 w 4811"/>
                <a:gd name="T27" fmla="*/ 1993 h 4316"/>
                <a:gd name="T28" fmla="*/ 3970 w 4811"/>
                <a:gd name="T29" fmla="*/ 1790 h 4316"/>
                <a:gd name="T30" fmla="*/ 4447 w 4811"/>
                <a:gd name="T31" fmla="*/ 1667 h 4316"/>
                <a:gd name="T32" fmla="*/ 4793 w 4811"/>
                <a:gd name="T33" fmla="*/ 2014 h 4316"/>
                <a:gd name="T34" fmla="*/ 4665 w 4811"/>
                <a:gd name="T35" fmla="*/ 2496 h 4316"/>
                <a:gd name="T36" fmla="*/ 4190 w 4811"/>
                <a:gd name="T37" fmla="*/ 2624 h 4316"/>
                <a:gd name="T38" fmla="*/ 3809 w 4811"/>
                <a:gd name="T39" fmla="*/ 2351 h 4316"/>
                <a:gd name="T40" fmla="*/ 3460 w 4811"/>
                <a:gd name="T41" fmla="*/ 2354 h 4316"/>
                <a:gd name="T42" fmla="*/ 3142 w 4811"/>
                <a:gd name="T43" fmla="*/ 2899 h 4316"/>
                <a:gd name="T44" fmla="*/ 3262 w 4811"/>
                <a:gd name="T45" fmla="*/ 3269 h 4316"/>
                <a:gd name="T46" fmla="*/ 3643 w 4811"/>
                <a:gd name="T47" fmla="*/ 3391 h 4316"/>
                <a:gd name="T48" fmla="*/ 3868 w 4811"/>
                <a:gd name="T49" fmla="*/ 3790 h 4316"/>
                <a:gd name="T50" fmla="*/ 3672 w 4811"/>
                <a:gd name="T51" fmla="*/ 4201 h 4316"/>
                <a:gd name="T52" fmla="*/ 3216 w 4811"/>
                <a:gd name="T53" fmla="*/ 4277 h 4316"/>
                <a:gd name="T54" fmla="*/ 2894 w 4811"/>
                <a:gd name="T55" fmla="*/ 3939 h 4316"/>
                <a:gd name="T56" fmla="*/ 2938 w 4811"/>
                <a:gd name="T57" fmla="*/ 3463 h 4316"/>
                <a:gd name="T58" fmla="*/ 2736 w 4811"/>
                <a:gd name="T59" fmla="*/ 3149 h 4316"/>
                <a:gd name="T60" fmla="*/ 2053 w 4811"/>
                <a:gd name="T61" fmla="*/ 3138 h 4316"/>
                <a:gd name="T62" fmla="*/ 1872 w 4811"/>
                <a:gd name="T63" fmla="*/ 3463 h 4316"/>
                <a:gd name="T64" fmla="*/ 1953 w 4811"/>
                <a:gd name="T65" fmla="*/ 3884 h 4316"/>
                <a:gd name="T66" fmla="*/ 1673 w 4811"/>
                <a:gd name="T67" fmla="*/ 4269 h 4316"/>
                <a:gd name="T68" fmla="*/ 1215 w 4811"/>
                <a:gd name="T69" fmla="*/ 4249 h 4316"/>
                <a:gd name="T70" fmla="*/ 968 w 4811"/>
                <a:gd name="T71" fmla="*/ 3862 h 4316"/>
                <a:gd name="T72" fmla="*/ 1140 w 4811"/>
                <a:gd name="T73" fmla="*/ 3442 h 4316"/>
                <a:gd name="T74" fmla="*/ 1539 w 4811"/>
                <a:gd name="T75" fmla="*/ 3277 h 4316"/>
                <a:gd name="T76" fmla="*/ 1710 w 4811"/>
                <a:gd name="T77" fmla="*/ 2966 h 4316"/>
                <a:gd name="T78" fmla="*/ 1403 w 4811"/>
                <a:gd name="T79" fmla="*/ 2430 h 4316"/>
                <a:gd name="T80" fmla="*/ 1044 w 4811"/>
                <a:gd name="T81" fmla="*/ 2338 h 4316"/>
                <a:gd name="T82" fmla="*/ 743 w 4811"/>
                <a:gd name="T83" fmla="*/ 2602 h 4316"/>
                <a:gd name="T84" fmla="*/ 245 w 4811"/>
                <a:gd name="T85" fmla="*/ 2599 h 4316"/>
                <a:gd name="T86" fmla="*/ 0 w 4811"/>
                <a:gd name="T87" fmla="*/ 2171 h 4316"/>
                <a:gd name="T88" fmla="*/ 245 w 4811"/>
                <a:gd name="T89" fmla="*/ 1743 h 4316"/>
                <a:gd name="T90" fmla="*/ 733 w 4811"/>
                <a:gd name="T91" fmla="*/ 1737 h 4316"/>
                <a:gd name="T92" fmla="*/ 1118 w 4811"/>
                <a:gd name="T93" fmla="*/ 1986 h 4316"/>
                <a:gd name="T94" fmla="*/ 1410 w 4811"/>
                <a:gd name="T95" fmla="*/ 1862 h 4316"/>
                <a:gd name="T96" fmla="*/ 1711 w 4811"/>
                <a:gd name="T97" fmla="*/ 1298 h 4316"/>
                <a:gd name="T98" fmla="*/ 1491 w 4811"/>
                <a:gd name="T99" fmla="*/ 1003 h 4316"/>
                <a:gd name="T100" fmla="*/ 1080 w 4811"/>
                <a:gd name="T101" fmla="*/ 852 h 4316"/>
                <a:gd name="T102" fmla="*/ 953 w 4811"/>
                <a:gd name="T103" fmla="*/ 409 h 4316"/>
                <a:gd name="T104" fmla="*/ 1247 w 4811"/>
                <a:gd name="T105" fmla="*/ 53 h 4316"/>
                <a:gd name="T106" fmla="*/ 1701 w 4811"/>
                <a:gd name="T107" fmla="*/ 90 h 4316"/>
                <a:gd name="T108" fmla="*/ 1935 w 4811"/>
                <a:gd name="T109" fmla="*/ 499 h 4316"/>
                <a:gd name="T110" fmla="*/ 1910 w 4811"/>
                <a:gd name="T111" fmla="*/ 956 h 4316"/>
                <a:gd name="T112" fmla="*/ 2156 w 4811"/>
                <a:gd name="T113" fmla="*/ 1147 h 4316"/>
                <a:gd name="T114" fmla="*/ 2805 w 4811"/>
                <a:gd name="T115" fmla="*/ 1124 h 4316"/>
                <a:gd name="T116" fmla="*/ 2948 w 4811"/>
                <a:gd name="T117" fmla="*/ 789 h 4316"/>
                <a:gd name="T118" fmla="*/ 2891 w 4811"/>
                <a:gd name="T119" fmla="*/ 309 h 4316"/>
                <a:gd name="T120" fmla="*/ 3249 w 4811"/>
                <a:gd name="T121" fmla="*/ 11 h 4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811" h="4316">
                  <a:moveTo>
                    <a:pt x="2405" y="1464"/>
                  </a:moveTo>
                  <a:lnTo>
                    <a:pt x="2330" y="1469"/>
                  </a:lnTo>
                  <a:lnTo>
                    <a:pt x="2257" y="1480"/>
                  </a:lnTo>
                  <a:lnTo>
                    <a:pt x="2186" y="1499"/>
                  </a:lnTo>
                  <a:lnTo>
                    <a:pt x="2118" y="1526"/>
                  </a:lnTo>
                  <a:lnTo>
                    <a:pt x="2056" y="1559"/>
                  </a:lnTo>
                  <a:lnTo>
                    <a:pt x="1996" y="1597"/>
                  </a:lnTo>
                  <a:lnTo>
                    <a:pt x="1940" y="1642"/>
                  </a:lnTo>
                  <a:lnTo>
                    <a:pt x="1891" y="1694"/>
                  </a:lnTo>
                  <a:lnTo>
                    <a:pt x="1845" y="1748"/>
                  </a:lnTo>
                  <a:lnTo>
                    <a:pt x="1806" y="1808"/>
                  </a:lnTo>
                  <a:lnTo>
                    <a:pt x="1774" y="1872"/>
                  </a:lnTo>
                  <a:lnTo>
                    <a:pt x="1748" y="1939"/>
                  </a:lnTo>
                  <a:lnTo>
                    <a:pt x="1727" y="2009"/>
                  </a:lnTo>
                  <a:lnTo>
                    <a:pt x="1716" y="2082"/>
                  </a:lnTo>
                  <a:lnTo>
                    <a:pt x="1711" y="2158"/>
                  </a:lnTo>
                  <a:lnTo>
                    <a:pt x="1716" y="2234"/>
                  </a:lnTo>
                  <a:lnTo>
                    <a:pt x="1727" y="2307"/>
                  </a:lnTo>
                  <a:lnTo>
                    <a:pt x="1748" y="2377"/>
                  </a:lnTo>
                  <a:lnTo>
                    <a:pt x="1774" y="2445"/>
                  </a:lnTo>
                  <a:lnTo>
                    <a:pt x="1806" y="2509"/>
                  </a:lnTo>
                  <a:lnTo>
                    <a:pt x="1845" y="2569"/>
                  </a:lnTo>
                  <a:lnTo>
                    <a:pt x="1891" y="2623"/>
                  </a:lnTo>
                  <a:lnTo>
                    <a:pt x="1940" y="2674"/>
                  </a:lnTo>
                  <a:lnTo>
                    <a:pt x="1996" y="2719"/>
                  </a:lnTo>
                  <a:lnTo>
                    <a:pt x="2056" y="2757"/>
                  </a:lnTo>
                  <a:lnTo>
                    <a:pt x="2118" y="2791"/>
                  </a:lnTo>
                  <a:lnTo>
                    <a:pt x="2186" y="2817"/>
                  </a:lnTo>
                  <a:lnTo>
                    <a:pt x="2257" y="2836"/>
                  </a:lnTo>
                  <a:lnTo>
                    <a:pt x="2330" y="2849"/>
                  </a:lnTo>
                  <a:lnTo>
                    <a:pt x="2405" y="2852"/>
                  </a:lnTo>
                  <a:lnTo>
                    <a:pt x="2481" y="2849"/>
                  </a:lnTo>
                  <a:lnTo>
                    <a:pt x="2554" y="2836"/>
                  </a:lnTo>
                  <a:lnTo>
                    <a:pt x="2625" y="2817"/>
                  </a:lnTo>
                  <a:lnTo>
                    <a:pt x="2692" y="2791"/>
                  </a:lnTo>
                  <a:lnTo>
                    <a:pt x="2755" y="2757"/>
                  </a:lnTo>
                  <a:lnTo>
                    <a:pt x="2815" y="2719"/>
                  </a:lnTo>
                  <a:lnTo>
                    <a:pt x="2870" y="2674"/>
                  </a:lnTo>
                  <a:lnTo>
                    <a:pt x="2920" y="2623"/>
                  </a:lnTo>
                  <a:lnTo>
                    <a:pt x="2965" y="2569"/>
                  </a:lnTo>
                  <a:lnTo>
                    <a:pt x="3005" y="2509"/>
                  </a:lnTo>
                  <a:lnTo>
                    <a:pt x="3037" y="2445"/>
                  </a:lnTo>
                  <a:lnTo>
                    <a:pt x="3065" y="2377"/>
                  </a:lnTo>
                  <a:lnTo>
                    <a:pt x="3084" y="2307"/>
                  </a:lnTo>
                  <a:lnTo>
                    <a:pt x="3095" y="2234"/>
                  </a:lnTo>
                  <a:lnTo>
                    <a:pt x="3100" y="2158"/>
                  </a:lnTo>
                  <a:lnTo>
                    <a:pt x="3095" y="2082"/>
                  </a:lnTo>
                  <a:lnTo>
                    <a:pt x="3084" y="2009"/>
                  </a:lnTo>
                  <a:lnTo>
                    <a:pt x="3065" y="1939"/>
                  </a:lnTo>
                  <a:lnTo>
                    <a:pt x="3037" y="1872"/>
                  </a:lnTo>
                  <a:lnTo>
                    <a:pt x="3005" y="1808"/>
                  </a:lnTo>
                  <a:lnTo>
                    <a:pt x="2965" y="1748"/>
                  </a:lnTo>
                  <a:lnTo>
                    <a:pt x="2920" y="1694"/>
                  </a:lnTo>
                  <a:lnTo>
                    <a:pt x="2870" y="1642"/>
                  </a:lnTo>
                  <a:lnTo>
                    <a:pt x="2815" y="1597"/>
                  </a:lnTo>
                  <a:lnTo>
                    <a:pt x="2755" y="1559"/>
                  </a:lnTo>
                  <a:lnTo>
                    <a:pt x="2692" y="1526"/>
                  </a:lnTo>
                  <a:lnTo>
                    <a:pt x="2625" y="1499"/>
                  </a:lnTo>
                  <a:lnTo>
                    <a:pt x="2554" y="1480"/>
                  </a:lnTo>
                  <a:lnTo>
                    <a:pt x="2481" y="1469"/>
                  </a:lnTo>
                  <a:lnTo>
                    <a:pt x="2405" y="1464"/>
                  </a:lnTo>
                  <a:close/>
                  <a:moveTo>
                    <a:pt x="3365" y="0"/>
                  </a:moveTo>
                  <a:lnTo>
                    <a:pt x="3425" y="6"/>
                  </a:lnTo>
                  <a:lnTo>
                    <a:pt x="3484" y="19"/>
                  </a:lnTo>
                  <a:lnTo>
                    <a:pt x="3541" y="40"/>
                  </a:lnTo>
                  <a:lnTo>
                    <a:pt x="3596" y="68"/>
                  </a:lnTo>
                  <a:lnTo>
                    <a:pt x="3649" y="101"/>
                  </a:lnTo>
                  <a:lnTo>
                    <a:pt x="3695" y="142"/>
                  </a:lnTo>
                  <a:lnTo>
                    <a:pt x="3735" y="186"/>
                  </a:lnTo>
                  <a:lnTo>
                    <a:pt x="3770" y="234"/>
                  </a:lnTo>
                  <a:lnTo>
                    <a:pt x="3797" y="285"/>
                  </a:lnTo>
                  <a:lnTo>
                    <a:pt x="3819" y="341"/>
                  </a:lnTo>
                  <a:lnTo>
                    <a:pt x="3834" y="396"/>
                  </a:lnTo>
                  <a:lnTo>
                    <a:pt x="3843" y="455"/>
                  </a:lnTo>
                  <a:lnTo>
                    <a:pt x="3844" y="513"/>
                  </a:lnTo>
                  <a:lnTo>
                    <a:pt x="3838" y="573"/>
                  </a:lnTo>
                  <a:lnTo>
                    <a:pt x="3825" y="632"/>
                  </a:lnTo>
                  <a:lnTo>
                    <a:pt x="3805" y="688"/>
                  </a:lnTo>
                  <a:lnTo>
                    <a:pt x="3777" y="744"/>
                  </a:lnTo>
                  <a:lnTo>
                    <a:pt x="3746" y="792"/>
                  </a:lnTo>
                  <a:lnTo>
                    <a:pt x="3710" y="836"/>
                  </a:lnTo>
                  <a:lnTo>
                    <a:pt x="3670" y="874"/>
                  </a:lnTo>
                  <a:lnTo>
                    <a:pt x="3627" y="906"/>
                  </a:lnTo>
                  <a:lnTo>
                    <a:pt x="3580" y="935"/>
                  </a:lnTo>
                  <a:lnTo>
                    <a:pt x="3532" y="957"/>
                  </a:lnTo>
                  <a:lnTo>
                    <a:pt x="3481" y="975"/>
                  </a:lnTo>
                  <a:lnTo>
                    <a:pt x="3428" y="987"/>
                  </a:lnTo>
                  <a:lnTo>
                    <a:pt x="3374" y="991"/>
                  </a:lnTo>
                  <a:lnTo>
                    <a:pt x="3320" y="991"/>
                  </a:lnTo>
                  <a:lnTo>
                    <a:pt x="3273" y="1039"/>
                  </a:lnTo>
                  <a:lnTo>
                    <a:pt x="3234" y="1083"/>
                  </a:lnTo>
                  <a:lnTo>
                    <a:pt x="3200" y="1125"/>
                  </a:lnTo>
                  <a:lnTo>
                    <a:pt x="3173" y="1166"/>
                  </a:lnTo>
                  <a:lnTo>
                    <a:pt x="3151" y="1206"/>
                  </a:lnTo>
                  <a:lnTo>
                    <a:pt x="3133" y="1242"/>
                  </a:lnTo>
                  <a:lnTo>
                    <a:pt x="3119" y="1277"/>
                  </a:lnTo>
                  <a:lnTo>
                    <a:pt x="3108" y="1311"/>
                  </a:lnTo>
                  <a:lnTo>
                    <a:pt x="3103" y="1344"/>
                  </a:lnTo>
                  <a:lnTo>
                    <a:pt x="3097" y="1375"/>
                  </a:lnTo>
                  <a:lnTo>
                    <a:pt x="3159" y="1435"/>
                  </a:lnTo>
                  <a:lnTo>
                    <a:pt x="3218" y="1501"/>
                  </a:lnTo>
                  <a:lnTo>
                    <a:pt x="3269" y="1569"/>
                  </a:lnTo>
                  <a:lnTo>
                    <a:pt x="3316" y="1644"/>
                  </a:lnTo>
                  <a:lnTo>
                    <a:pt x="3357" y="1721"/>
                  </a:lnTo>
                  <a:lnTo>
                    <a:pt x="3389" y="1803"/>
                  </a:lnTo>
                  <a:lnTo>
                    <a:pt x="3416" y="1888"/>
                  </a:lnTo>
                  <a:lnTo>
                    <a:pt x="3435" y="1976"/>
                  </a:lnTo>
                  <a:lnTo>
                    <a:pt x="3497" y="1987"/>
                  </a:lnTo>
                  <a:lnTo>
                    <a:pt x="3552" y="1995"/>
                  </a:lnTo>
                  <a:lnTo>
                    <a:pt x="3603" y="1997"/>
                  </a:lnTo>
                  <a:lnTo>
                    <a:pt x="3650" y="1997"/>
                  </a:lnTo>
                  <a:lnTo>
                    <a:pt x="3692" y="1993"/>
                  </a:lnTo>
                  <a:lnTo>
                    <a:pt x="3732" y="1987"/>
                  </a:lnTo>
                  <a:lnTo>
                    <a:pt x="3768" y="1978"/>
                  </a:lnTo>
                  <a:lnTo>
                    <a:pt x="3802" y="1968"/>
                  </a:lnTo>
                  <a:lnTo>
                    <a:pt x="3833" y="1957"/>
                  </a:lnTo>
                  <a:lnTo>
                    <a:pt x="3862" y="1943"/>
                  </a:lnTo>
                  <a:lnTo>
                    <a:pt x="3891" y="1888"/>
                  </a:lnTo>
                  <a:lnTo>
                    <a:pt x="3927" y="1837"/>
                  </a:lnTo>
                  <a:lnTo>
                    <a:pt x="3970" y="1790"/>
                  </a:lnTo>
                  <a:lnTo>
                    <a:pt x="4016" y="1749"/>
                  </a:lnTo>
                  <a:lnTo>
                    <a:pt x="4069" y="1716"/>
                  </a:lnTo>
                  <a:lnTo>
                    <a:pt x="4125" y="1686"/>
                  </a:lnTo>
                  <a:lnTo>
                    <a:pt x="4186" y="1666"/>
                  </a:lnTo>
                  <a:lnTo>
                    <a:pt x="4249" y="1653"/>
                  </a:lnTo>
                  <a:lnTo>
                    <a:pt x="4316" y="1648"/>
                  </a:lnTo>
                  <a:lnTo>
                    <a:pt x="4383" y="1654"/>
                  </a:lnTo>
                  <a:lnTo>
                    <a:pt x="4447" y="1667"/>
                  </a:lnTo>
                  <a:lnTo>
                    <a:pt x="4508" y="1688"/>
                  </a:lnTo>
                  <a:lnTo>
                    <a:pt x="4565" y="1717"/>
                  </a:lnTo>
                  <a:lnTo>
                    <a:pt x="4618" y="1752"/>
                  </a:lnTo>
                  <a:lnTo>
                    <a:pt x="4665" y="1794"/>
                  </a:lnTo>
                  <a:lnTo>
                    <a:pt x="4707" y="1841"/>
                  </a:lnTo>
                  <a:lnTo>
                    <a:pt x="4744" y="1895"/>
                  </a:lnTo>
                  <a:lnTo>
                    <a:pt x="4771" y="1952"/>
                  </a:lnTo>
                  <a:lnTo>
                    <a:pt x="4793" y="2014"/>
                  </a:lnTo>
                  <a:lnTo>
                    <a:pt x="4806" y="2078"/>
                  </a:lnTo>
                  <a:lnTo>
                    <a:pt x="4811" y="2145"/>
                  </a:lnTo>
                  <a:lnTo>
                    <a:pt x="4806" y="2212"/>
                  </a:lnTo>
                  <a:lnTo>
                    <a:pt x="4793" y="2277"/>
                  </a:lnTo>
                  <a:lnTo>
                    <a:pt x="4771" y="2338"/>
                  </a:lnTo>
                  <a:lnTo>
                    <a:pt x="4744" y="2395"/>
                  </a:lnTo>
                  <a:lnTo>
                    <a:pt x="4707" y="2447"/>
                  </a:lnTo>
                  <a:lnTo>
                    <a:pt x="4665" y="2496"/>
                  </a:lnTo>
                  <a:lnTo>
                    <a:pt x="4618" y="2537"/>
                  </a:lnTo>
                  <a:lnTo>
                    <a:pt x="4565" y="2573"/>
                  </a:lnTo>
                  <a:lnTo>
                    <a:pt x="4508" y="2601"/>
                  </a:lnTo>
                  <a:lnTo>
                    <a:pt x="4447" y="2623"/>
                  </a:lnTo>
                  <a:lnTo>
                    <a:pt x="4383" y="2636"/>
                  </a:lnTo>
                  <a:lnTo>
                    <a:pt x="4316" y="2640"/>
                  </a:lnTo>
                  <a:lnTo>
                    <a:pt x="4252" y="2636"/>
                  </a:lnTo>
                  <a:lnTo>
                    <a:pt x="4190" y="2624"/>
                  </a:lnTo>
                  <a:lnTo>
                    <a:pt x="4132" y="2605"/>
                  </a:lnTo>
                  <a:lnTo>
                    <a:pt x="4078" y="2580"/>
                  </a:lnTo>
                  <a:lnTo>
                    <a:pt x="4027" y="2548"/>
                  </a:lnTo>
                  <a:lnTo>
                    <a:pt x="3980" y="2510"/>
                  </a:lnTo>
                  <a:lnTo>
                    <a:pt x="3939" y="2466"/>
                  </a:lnTo>
                  <a:lnTo>
                    <a:pt x="3903" y="2420"/>
                  </a:lnTo>
                  <a:lnTo>
                    <a:pt x="3872" y="2367"/>
                  </a:lnTo>
                  <a:lnTo>
                    <a:pt x="3809" y="2351"/>
                  </a:lnTo>
                  <a:lnTo>
                    <a:pt x="3751" y="2339"/>
                  </a:lnTo>
                  <a:lnTo>
                    <a:pt x="3697" y="2331"/>
                  </a:lnTo>
                  <a:lnTo>
                    <a:pt x="3649" y="2328"/>
                  </a:lnTo>
                  <a:lnTo>
                    <a:pt x="3605" y="2328"/>
                  </a:lnTo>
                  <a:lnTo>
                    <a:pt x="3564" y="2331"/>
                  </a:lnTo>
                  <a:lnTo>
                    <a:pt x="3526" y="2336"/>
                  </a:lnTo>
                  <a:lnTo>
                    <a:pt x="3492" y="2344"/>
                  </a:lnTo>
                  <a:lnTo>
                    <a:pt x="3460" y="2354"/>
                  </a:lnTo>
                  <a:lnTo>
                    <a:pt x="3431" y="2366"/>
                  </a:lnTo>
                  <a:lnTo>
                    <a:pt x="3409" y="2453"/>
                  </a:lnTo>
                  <a:lnTo>
                    <a:pt x="3381" y="2537"/>
                  </a:lnTo>
                  <a:lnTo>
                    <a:pt x="3345" y="2617"/>
                  </a:lnTo>
                  <a:lnTo>
                    <a:pt x="3304" y="2694"/>
                  </a:lnTo>
                  <a:lnTo>
                    <a:pt x="3256" y="2767"/>
                  </a:lnTo>
                  <a:lnTo>
                    <a:pt x="3202" y="2836"/>
                  </a:lnTo>
                  <a:lnTo>
                    <a:pt x="3142" y="2899"/>
                  </a:lnTo>
                  <a:lnTo>
                    <a:pt x="3078" y="2957"/>
                  </a:lnTo>
                  <a:lnTo>
                    <a:pt x="3101" y="3023"/>
                  </a:lnTo>
                  <a:lnTo>
                    <a:pt x="3126" y="3080"/>
                  </a:lnTo>
                  <a:lnTo>
                    <a:pt x="3151" y="3128"/>
                  </a:lnTo>
                  <a:lnTo>
                    <a:pt x="3178" y="3172"/>
                  </a:lnTo>
                  <a:lnTo>
                    <a:pt x="3205" y="3209"/>
                  </a:lnTo>
                  <a:lnTo>
                    <a:pt x="3234" y="3241"/>
                  </a:lnTo>
                  <a:lnTo>
                    <a:pt x="3262" y="3269"/>
                  </a:lnTo>
                  <a:lnTo>
                    <a:pt x="3291" y="3292"/>
                  </a:lnTo>
                  <a:lnTo>
                    <a:pt x="3319" y="3314"/>
                  </a:lnTo>
                  <a:lnTo>
                    <a:pt x="3376" y="3311"/>
                  </a:lnTo>
                  <a:lnTo>
                    <a:pt x="3432" y="3315"/>
                  </a:lnTo>
                  <a:lnTo>
                    <a:pt x="3488" y="3324"/>
                  </a:lnTo>
                  <a:lnTo>
                    <a:pt x="3542" y="3340"/>
                  </a:lnTo>
                  <a:lnTo>
                    <a:pt x="3593" y="3363"/>
                  </a:lnTo>
                  <a:lnTo>
                    <a:pt x="3643" y="3391"/>
                  </a:lnTo>
                  <a:lnTo>
                    <a:pt x="3688" y="3425"/>
                  </a:lnTo>
                  <a:lnTo>
                    <a:pt x="3730" y="3464"/>
                  </a:lnTo>
                  <a:lnTo>
                    <a:pt x="3768" y="3508"/>
                  </a:lnTo>
                  <a:lnTo>
                    <a:pt x="3800" y="3559"/>
                  </a:lnTo>
                  <a:lnTo>
                    <a:pt x="3828" y="3615"/>
                  </a:lnTo>
                  <a:lnTo>
                    <a:pt x="3849" y="3672"/>
                  </a:lnTo>
                  <a:lnTo>
                    <a:pt x="3862" y="3730"/>
                  </a:lnTo>
                  <a:lnTo>
                    <a:pt x="3868" y="3790"/>
                  </a:lnTo>
                  <a:lnTo>
                    <a:pt x="3866" y="3848"/>
                  </a:lnTo>
                  <a:lnTo>
                    <a:pt x="3857" y="3907"/>
                  </a:lnTo>
                  <a:lnTo>
                    <a:pt x="3843" y="3962"/>
                  </a:lnTo>
                  <a:lnTo>
                    <a:pt x="3821" y="4018"/>
                  </a:lnTo>
                  <a:lnTo>
                    <a:pt x="3793" y="4069"/>
                  </a:lnTo>
                  <a:lnTo>
                    <a:pt x="3758" y="4117"/>
                  </a:lnTo>
                  <a:lnTo>
                    <a:pt x="3717" y="4161"/>
                  </a:lnTo>
                  <a:lnTo>
                    <a:pt x="3672" y="4201"/>
                  </a:lnTo>
                  <a:lnTo>
                    <a:pt x="3619" y="4236"/>
                  </a:lnTo>
                  <a:lnTo>
                    <a:pt x="3564" y="4263"/>
                  </a:lnTo>
                  <a:lnTo>
                    <a:pt x="3507" y="4284"/>
                  </a:lnTo>
                  <a:lnTo>
                    <a:pt x="3449" y="4297"/>
                  </a:lnTo>
                  <a:lnTo>
                    <a:pt x="3389" y="4301"/>
                  </a:lnTo>
                  <a:lnTo>
                    <a:pt x="3330" y="4300"/>
                  </a:lnTo>
                  <a:lnTo>
                    <a:pt x="3272" y="4293"/>
                  </a:lnTo>
                  <a:lnTo>
                    <a:pt x="3216" y="4277"/>
                  </a:lnTo>
                  <a:lnTo>
                    <a:pt x="3161" y="4255"/>
                  </a:lnTo>
                  <a:lnTo>
                    <a:pt x="3110" y="4227"/>
                  </a:lnTo>
                  <a:lnTo>
                    <a:pt x="3062" y="4193"/>
                  </a:lnTo>
                  <a:lnTo>
                    <a:pt x="3016" y="4152"/>
                  </a:lnTo>
                  <a:lnTo>
                    <a:pt x="2977" y="4106"/>
                  </a:lnTo>
                  <a:lnTo>
                    <a:pt x="2943" y="4054"/>
                  </a:lnTo>
                  <a:lnTo>
                    <a:pt x="2914" y="3998"/>
                  </a:lnTo>
                  <a:lnTo>
                    <a:pt x="2894" y="3939"/>
                  </a:lnTo>
                  <a:lnTo>
                    <a:pt x="2882" y="3879"/>
                  </a:lnTo>
                  <a:lnTo>
                    <a:pt x="2876" y="3818"/>
                  </a:lnTo>
                  <a:lnTo>
                    <a:pt x="2879" y="3758"/>
                  </a:lnTo>
                  <a:lnTo>
                    <a:pt x="2888" y="3699"/>
                  </a:lnTo>
                  <a:lnTo>
                    <a:pt x="2905" y="3641"/>
                  </a:lnTo>
                  <a:lnTo>
                    <a:pt x="2927" y="3586"/>
                  </a:lnTo>
                  <a:lnTo>
                    <a:pt x="2958" y="3534"/>
                  </a:lnTo>
                  <a:lnTo>
                    <a:pt x="2938" y="3463"/>
                  </a:lnTo>
                  <a:lnTo>
                    <a:pt x="2917" y="3401"/>
                  </a:lnTo>
                  <a:lnTo>
                    <a:pt x="2894" y="3347"/>
                  </a:lnTo>
                  <a:lnTo>
                    <a:pt x="2870" y="3301"/>
                  </a:lnTo>
                  <a:lnTo>
                    <a:pt x="2844" y="3260"/>
                  </a:lnTo>
                  <a:lnTo>
                    <a:pt x="2818" y="3226"/>
                  </a:lnTo>
                  <a:lnTo>
                    <a:pt x="2792" y="3195"/>
                  </a:lnTo>
                  <a:lnTo>
                    <a:pt x="2764" y="3171"/>
                  </a:lnTo>
                  <a:lnTo>
                    <a:pt x="2736" y="3149"/>
                  </a:lnTo>
                  <a:lnTo>
                    <a:pt x="2657" y="3171"/>
                  </a:lnTo>
                  <a:lnTo>
                    <a:pt x="2577" y="3188"/>
                  </a:lnTo>
                  <a:lnTo>
                    <a:pt x="2494" y="3197"/>
                  </a:lnTo>
                  <a:lnTo>
                    <a:pt x="2409" y="3201"/>
                  </a:lnTo>
                  <a:lnTo>
                    <a:pt x="2317" y="3197"/>
                  </a:lnTo>
                  <a:lnTo>
                    <a:pt x="2225" y="3185"/>
                  </a:lnTo>
                  <a:lnTo>
                    <a:pt x="2137" y="3165"/>
                  </a:lnTo>
                  <a:lnTo>
                    <a:pt x="2053" y="3138"/>
                  </a:lnTo>
                  <a:lnTo>
                    <a:pt x="2012" y="3185"/>
                  </a:lnTo>
                  <a:lnTo>
                    <a:pt x="1977" y="3231"/>
                  </a:lnTo>
                  <a:lnTo>
                    <a:pt x="1948" y="3274"/>
                  </a:lnTo>
                  <a:lnTo>
                    <a:pt x="1924" y="3315"/>
                  </a:lnTo>
                  <a:lnTo>
                    <a:pt x="1905" y="3355"/>
                  </a:lnTo>
                  <a:lnTo>
                    <a:pt x="1891" y="3393"/>
                  </a:lnTo>
                  <a:lnTo>
                    <a:pt x="1879" y="3428"/>
                  </a:lnTo>
                  <a:lnTo>
                    <a:pt x="1872" y="3463"/>
                  </a:lnTo>
                  <a:lnTo>
                    <a:pt x="1866" y="3496"/>
                  </a:lnTo>
                  <a:lnTo>
                    <a:pt x="1863" y="3529"/>
                  </a:lnTo>
                  <a:lnTo>
                    <a:pt x="1897" y="3581"/>
                  </a:lnTo>
                  <a:lnTo>
                    <a:pt x="1923" y="3638"/>
                  </a:lnTo>
                  <a:lnTo>
                    <a:pt x="1942" y="3698"/>
                  </a:lnTo>
                  <a:lnTo>
                    <a:pt x="1953" y="3758"/>
                  </a:lnTo>
                  <a:lnTo>
                    <a:pt x="1958" y="3821"/>
                  </a:lnTo>
                  <a:lnTo>
                    <a:pt x="1953" y="3884"/>
                  </a:lnTo>
                  <a:lnTo>
                    <a:pt x="1942" y="3946"/>
                  </a:lnTo>
                  <a:lnTo>
                    <a:pt x="1920" y="4008"/>
                  </a:lnTo>
                  <a:lnTo>
                    <a:pt x="1891" y="4068"/>
                  </a:lnTo>
                  <a:lnTo>
                    <a:pt x="1857" y="4120"/>
                  </a:lnTo>
                  <a:lnTo>
                    <a:pt x="1818" y="4166"/>
                  </a:lnTo>
                  <a:lnTo>
                    <a:pt x="1772" y="4206"/>
                  </a:lnTo>
                  <a:lnTo>
                    <a:pt x="1724" y="4240"/>
                  </a:lnTo>
                  <a:lnTo>
                    <a:pt x="1673" y="4269"/>
                  </a:lnTo>
                  <a:lnTo>
                    <a:pt x="1619" y="4291"/>
                  </a:lnTo>
                  <a:lnTo>
                    <a:pt x="1562" y="4306"/>
                  </a:lnTo>
                  <a:lnTo>
                    <a:pt x="1504" y="4315"/>
                  </a:lnTo>
                  <a:lnTo>
                    <a:pt x="1445" y="4316"/>
                  </a:lnTo>
                  <a:lnTo>
                    <a:pt x="1387" y="4310"/>
                  </a:lnTo>
                  <a:lnTo>
                    <a:pt x="1327" y="4297"/>
                  </a:lnTo>
                  <a:lnTo>
                    <a:pt x="1270" y="4277"/>
                  </a:lnTo>
                  <a:lnTo>
                    <a:pt x="1215" y="4249"/>
                  </a:lnTo>
                  <a:lnTo>
                    <a:pt x="1162" y="4215"/>
                  </a:lnTo>
                  <a:lnTo>
                    <a:pt x="1117" y="4176"/>
                  </a:lnTo>
                  <a:lnTo>
                    <a:pt x="1076" y="4130"/>
                  </a:lnTo>
                  <a:lnTo>
                    <a:pt x="1042" y="4082"/>
                  </a:lnTo>
                  <a:lnTo>
                    <a:pt x="1013" y="4031"/>
                  </a:lnTo>
                  <a:lnTo>
                    <a:pt x="993" y="3977"/>
                  </a:lnTo>
                  <a:lnTo>
                    <a:pt x="977" y="3920"/>
                  </a:lnTo>
                  <a:lnTo>
                    <a:pt x="968" y="3862"/>
                  </a:lnTo>
                  <a:lnTo>
                    <a:pt x="967" y="3803"/>
                  </a:lnTo>
                  <a:lnTo>
                    <a:pt x="972" y="3745"/>
                  </a:lnTo>
                  <a:lnTo>
                    <a:pt x="986" y="3685"/>
                  </a:lnTo>
                  <a:lnTo>
                    <a:pt x="1006" y="3628"/>
                  </a:lnTo>
                  <a:lnTo>
                    <a:pt x="1034" y="3572"/>
                  </a:lnTo>
                  <a:lnTo>
                    <a:pt x="1064" y="3524"/>
                  </a:lnTo>
                  <a:lnTo>
                    <a:pt x="1101" y="3480"/>
                  </a:lnTo>
                  <a:lnTo>
                    <a:pt x="1140" y="3442"/>
                  </a:lnTo>
                  <a:lnTo>
                    <a:pt x="1184" y="3410"/>
                  </a:lnTo>
                  <a:lnTo>
                    <a:pt x="1231" y="3382"/>
                  </a:lnTo>
                  <a:lnTo>
                    <a:pt x="1279" y="3359"/>
                  </a:lnTo>
                  <a:lnTo>
                    <a:pt x="1330" y="3342"/>
                  </a:lnTo>
                  <a:lnTo>
                    <a:pt x="1383" y="3331"/>
                  </a:lnTo>
                  <a:lnTo>
                    <a:pt x="1437" y="3325"/>
                  </a:lnTo>
                  <a:lnTo>
                    <a:pt x="1491" y="3325"/>
                  </a:lnTo>
                  <a:lnTo>
                    <a:pt x="1539" y="3277"/>
                  </a:lnTo>
                  <a:lnTo>
                    <a:pt x="1578" y="3231"/>
                  </a:lnTo>
                  <a:lnTo>
                    <a:pt x="1612" y="3188"/>
                  </a:lnTo>
                  <a:lnTo>
                    <a:pt x="1640" y="3147"/>
                  </a:lnTo>
                  <a:lnTo>
                    <a:pt x="1663" y="3108"/>
                  </a:lnTo>
                  <a:lnTo>
                    <a:pt x="1680" y="3070"/>
                  </a:lnTo>
                  <a:lnTo>
                    <a:pt x="1694" y="3035"/>
                  </a:lnTo>
                  <a:lnTo>
                    <a:pt x="1704" y="3000"/>
                  </a:lnTo>
                  <a:lnTo>
                    <a:pt x="1710" y="2966"/>
                  </a:lnTo>
                  <a:lnTo>
                    <a:pt x="1714" y="2935"/>
                  </a:lnTo>
                  <a:lnTo>
                    <a:pt x="1653" y="2876"/>
                  </a:lnTo>
                  <a:lnTo>
                    <a:pt x="1597" y="2811"/>
                  </a:lnTo>
                  <a:lnTo>
                    <a:pt x="1546" y="2743"/>
                  </a:lnTo>
                  <a:lnTo>
                    <a:pt x="1501" y="2670"/>
                  </a:lnTo>
                  <a:lnTo>
                    <a:pt x="1461" y="2594"/>
                  </a:lnTo>
                  <a:lnTo>
                    <a:pt x="1429" y="2513"/>
                  </a:lnTo>
                  <a:lnTo>
                    <a:pt x="1403" y="2430"/>
                  </a:lnTo>
                  <a:lnTo>
                    <a:pt x="1384" y="2344"/>
                  </a:lnTo>
                  <a:lnTo>
                    <a:pt x="1321" y="2331"/>
                  </a:lnTo>
                  <a:lnTo>
                    <a:pt x="1264" y="2323"/>
                  </a:lnTo>
                  <a:lnTo>
                    <a:pt x="1212" y="2320"/>
                  </a:lnTo>
                  <a:lnTo>
                    <a:pt x="1165" y="2320"/>
                  </a:lnTo>
                  <a:lnTo>
                    <a:pt x="1121" y="2323"/>
                  </a:lnTo>
                  <a:lnTo>
                    <a:pt x="1080" y="2329"/>
                  </a:lnTo>
                  <a:lnTo>
                    <a:pt x="1044" y="2338"/>
                  </a:lnTo>
                  <a:lnTo>
                    <a:pt x="1010" y="2348"/>
                  </a:lnTo>
                  <a:lnTo>
                    <a:pt x="978" y="2360"/>
                  </a:lnTo>
                  <a:lnTo>
                    <a:pt x="949" y="2373"/>
                  </a:lnTo>
                  <a:lnTo>
                    <a:pt x="920" y="2428"/>
                  </a:lnTo>
                  <a:lnTo>
                    <a:pt x="883" y="2480"/>
                  </a:lnTo>
                  <a:lnTo>
                    <a:pt x="842" y="2526"/>
                  </a:lnTo>
                  <a:lnTo>
                    <a:pt x="794" y="2567"/>
                  </a:lnTo>
                  <a:lnTo>
                    <a:pt x="743" y="2602"/>
                  </a:lnTo>
                  <a:lnTo>
                    <a:pt x="686" y="2630"/>
                  </a:lnTo>
                  <a:lnTo>
                    <a:pt x="625" y="2651"/>
                  </a:lnTo>
                  <a:lnTo>
                    <a:pt x="562" y="2664"/>
                  </a:lnTo>
                  <a:lnTo>
                    <a:pt x="496" y="2668"/>
                  </a:lnTo>
                  <a:lnTo>
                    <a:pt x="429" y="2664"/>
                  </a:lnTo>
                  <a:lnTo>
                    <a:pt x="364" y="2649"/>
                  </a:lnTo>
                  <a:lnTo>
                    <a:pt x="302" y="2629"/>
                  </a:lnTo>
                  <a:lnTo>
                    <a:pt x="245" y="2599"/>
                  </a:lnTo>
                  <a:lnTo>
                    <a:pt x="193" y="2564"/>
                  </a:lnTo>
                  <a:lnTo>
                    <a:pt x="145" y="2522"/>
                  </a:lnTo>
                  <a:lnTo>
                    <a:pt x="104" y="2475"/>
                  </a:lnTo>
                  <a:lnTo>
                    <a:pt x="67" y="2423"/>
                  </a:lnTo>
                  <a:lnTo>
                    <a:pt x="39" y="2364"/>
                  </a:lnTo>
                  <a:lnTo>
                    <a:pt x="18" y="2303"/>
                  </a:lnTo>
                  <a:lnTo>
                    <a:pt x="4" y="2239"/>
                  </a:lnTo>
                  <a:lnTo>
                    <a:pt x="0" y="2171"/>
                  </a:lnTo>
                  <a:lnTo>
                    <a:pt x="4" y="2104"/>
                  </a:lnTo>
                  <a:lnTo>
                    <a:pt x="18" y="2040"/>
                  </a:lnTo>
                  <a:lnTo>
                    <a:pt x="39" y="1978"/>
                  </a:lnTo>
                  <a:lnTo>
                    <a:pt x="67" y="1922"/>
                  </a:lnTo>
                  <a:lnTo>
                    <a:pt x="104" y="1869"/>
                  </a:lnTo>
                  <a:lnTo>
                    <a:pt x="145" y="1821"/>
                  </a:lnTo>
                  <a:lnTo>
                    <a:pt x="193" y="1780"/>
                  </a:lnTo>
                  <a:lnTo>
                    <a:pt x="245" y="1743"/>
                  </a:lnTo>
                  <a:lnTo>
                    <a:pt x="302" y="1716"/>
                  </a:lnTo>
                  <a:lnTo>
                    <a:pt x="364" y="1694"/>
                  </a:lnTo>
                  <a:lnTo>
                    <a:pt x="429" y="1680"/>
                  </a:lnTo>
                  <a:lnTo>
                    <a:pt x="496" y="1676"/>
                  </a:lnTo>
                  <a:lnTo>
                    <a:pt x="559" y="1680"/>
                  </a:lnTo>
                  <a:lnTo>
                    <a:pt x="621" y="1692"/>
                  </a:lnTo>
                  <a:lnTo>
                    <a:pt x="679" y="1711"/>
                  </a:lnTo>
                  <a:lnTo>
                    <a:pt x="733" y="1737"/>
                  </a:lnTo>
                  <a:lnTo>
                    <a:pt x="784" y="1768"/>
                  </a:lnTo>
                  <a:lnTo>
                    <a:pt x="831" y="1806"/>
                  </a:lnTo>
                  <a:lnTo>
                    <a:pt x="872" y="1850"/>
                  </a:lnTo>
                  <a:lnTo>
                    <a:pt x="908" y="1897"/>
                  </a:lnTo>
                  <a:lnTo>
                    <a:pt x="939" y="1949"/>
                  </a:lnTo>
                  <a:lnTo>
                    <a:pt x="1004" y="1967"/>
                  </a:lnTo>
                  <a:lnTo>
                    <a:pt x="1064" y="1978"/>
                  </a:lnTo>
                  <a:lnTo>
                    <a:pt x="1118" y="1986"/>
                  </a:lnTo>
                  <a:lnTo>
                    <a:pt x="1168" y="1989"/>
                  </a:lnTo>
                  <a:lnTo>
                    <a:pt x="1213" y="1989"/>
                  </a:lnTo>
                  <a:lnTo>
                    <a:pt x="1254" y="1986"/>
                  </a:lnTo>
                  <a:lnTo>
                    <a:pt x="1292" y="1978"/>
                  </a:lnTo>
                  <a:lnTo>
                    <a:pt x="1327" y="1970"/>
                  </a:lnTo>
                  <a:lnTo>
                    <a:pt x="1359" y="1960"/>
                  </a:lnTo>
                  <a:lnTo>
                    <a:pt x="1388" y="1946"/>
                  </a:lnTo>
                  <a:lnTo>
                    <a:pt x="1410" y="1862"/>
                  </a:lnTo>
                  <a:lnTo>
                    <a:pt x="1438" y="1778"/>
                  </a:lnTo>
                  <a:lnTo>
                    <a:pt x="1473" y="1699"/>
                  </a:lnTo>
                  <a:lnTo>
                    <a:pt x="1514" y="1623"/>
                  </a:lnTo>
                  <a:lnTo>
                    <a:pt x="1561" y="1552"/>
                  </a:lnTo>
                  <a:lnTo>
                    <a:pt x="1613" y="1485"/>
                  </a:lnTo>
                  <a:lnTo>
                    <a:pt x="1672" y="1422"/>
                  </a:lnTo>
                  <a:lnTo>
                    <a:pt x="1734" y="1365"/>
                  </a:lnTo>
                  <a:lnTo>
                    <a:pt x="1711" y="1298"/>
                  </a:lnTo>
                  <a:lnTo>
                    <a:pt x="1686" y="1241"/>
                  </a:lnTo>
                  <a:lnTo>
                    <a:pt x="1661" y="1190"/>
                  </a:lnTo>
                  <a:lnTo>
                    <a:pt x="1634" y="1147"/>
                  </a:lnTo>
                  <a:lnTo>
                    <a:pt x="1606" y="1109"/>
                  </a:lnTo>
                  <a:lnTo>
                    <a:pt x="1578" y="1077"/>
                  </a:lnTo>
                  <a:lnTo>
                    <a:pt x="1549" y="1049"/>
                  </a:lnTo>
                  <a:lnTo>
                    <a:pt x="1520" y="1025"/>
                  </a:lnTo>
                  <a:lnTo>
                    <a:pt x="1491" y="1003"/>
                  </a:lnTo>
                  <a:lnTo>
                    <a:pt x="1435" y="1006"/>
                  </a:lnTo>
                  <a:lnTo>
                    <a:pt x="1378" y="1003"/>
                  </a:lnTo>
                  <a:lnTo>
                    <a:pt x="1323" y="992"/>
                  </a:lnTo>
                  <a:lnTo>
                    <a:pt x="1269" y="976"/>
                  </a:lnTo>
                  <a:lnTo>
                    <a:pt x="1218" y="954"/>
                  </a:lnTo>
                  <a:lnTo>
                    <a:pt x="1168" y="925"/>
                  </a:lnTo>
                  <a:lnTo>
                    <a:pt x="1123" y="892"/>
                  </a:lnTo>
                  <a:lnTo>
                    <a:pt x="1080" y="852"/>
                  </a:lnTo>
                  <a:lnTo>
                    <a:pt x="1042" y="808"/>
                  </a:lnTo>
                  <a:lnTo>
                    <a:pt x="1010" y="757"/>
                  </a:lnTo>
                  <a:lnTo>
                    <a:pt x="983" y="702"/>
                  </a:lnTo>
                  <a:lnTo>
                    <a:pt x="962" y="645"/>
                  </a:lnTo>
                  <a:lnTo>
                    <a:pt x="949" y="586"/>
                  </a:lnTo>
                  <a:lnTo>
                    <a:pt x="943" y="526"/>
                  </a:lnTo>
                  <a:lnTo>
                    <a:pt x="945" y="468"/>
                  </a:lnTo>
                  <a:lnTo>
                    <a:pt x="953" y="409"/>
                  </a:lnTo>
                  <a:lnTo>
                    <a:pt x="969" y="354"/>
                  </a:lnTo>
                  <a:lnTo>
                    <a:pt x="990" y="300"/>
                  </a:lnTo>
                  <a:lnTo>
                    <a:pt x="1019" y="247"/>
                  </a:lnTo>
                  <a:lnTo>
                    <a:pt x="1053" y="199"/>
                  </a:lnTo>
                  <a:lnTo>
                    <a:pt x="1094" y="155"/>
                  </a:lnTo>
                  <a:lnTo>
                    <a:pt x="1139" y="116"/>
                  </a:lnTo>
                  <a:lnTo>
                    <a:pt x="1191" y="81"/>
                  </a:lnTo>
                  <a:lnTo>
                    <a:pt x="1247" y="53"/>
                  </a:lnTo>
                  <a:lnTo>
                    <a:pt x="1304" y="33"/>
                  </a:lnTo>
                  <a:lnTo>
                    <a:pt x="1364" y="19"/>
                  </a:lnTo>
                  <a:lnTo>
                    <a:pt x="1422" y="15"/>
                  </a:lnTo>
                  <a:lnTo>
                    <a:pt x="1480" y="16"/>
                  </a:lnTo>
                  <a:lnTo>
                    <a:pt x="1539" y="24"/>
                  </a:lnTo>
                  <a:lnTo>
                    <a:pt x="1596" y="40"/>
                  </a:lnTo>
                  <a:lnTo>
                    <a:pt x="1650" y="62"/>
                  </a:lnTo>
                  <a:lnTo>
                    <a:pt x="1701" y="90"/>
                  </a:lnTo>
                  <a:lnTo>
                    <a:pt x="1749" y="123"/>
                  </a:lnTo>
                  <a:lnTo>
                    <a:pt x="1794" y="164"/>
                  </a:lnTo>
                  <a:lnTo>
                    <a:pt x="1834" y="211"/>
                  </a:lnTo>
                  <a:lnTo>
                    <a:pt x="1867" y="262"/>
                  </a:lnTo>
                  <a:lnTo>
                    <a:pt x="1897" y="319"/>
                  </a:lnTo>
                  <a:lnTo>
                    <a:pt x="1917" y="377"/>
                  </a:lnTo>
                  <a:lnTo>
                    <a:pt x="1929" y="437"/>
                  </a:lnTo>
                  <a:lnTo>
                    <a:pt x="1935" y="499"/>
                  </a:lnTo>
                  <a:lnTo>
                    <a:pt x="1932" y="558"/>
                  </a:lnTo>
                  <a:lnTo>
                    <a:pt x="1923" y="617"/>
                  </a:lnTo>
                  <a:lnTo>
                    <a:pt x="1905" y="675"/>
                  </a:lnTo>
                  <a:lnTo>
                    <a:pt x="1882" y="731"/>
                  </a:lnTo>
                  <a:lnTo>
                    <a:pt x="1853" y="782"/>
                  </a:lnTo>
                  <a:lnTo>
                    <a:pt x="1870" y="848"/>
                  </a:lnTo>
                  <a:lnTo>
                    <a:pt x="1889" y="905"/>
                  </a:lnTo>
                  <a:lnTo>
                    <a:pt x="1910" y="956"/>
                  </a:lnTo>
                  <a:lnTo>
                    <a:pt x="1932" y="1000"/>
                  </a:lnTo>
                  <a:lnTo>
                    <a:pt x="1955" y="1039"/>
                  </a:lnTo>
                  <a:lnTo>
                    <a:pt x="1978" y="1073"/>
                  </a:lnTo>
                  <a:lnTo>
                    <a:pt x="2003" y="1102"/>
                  </a:lnTo>
                  <a:lnTo>
                    <a:pt x="2026" y="1128"/>
                  </a:lnTo>
                  <a:lnTo>
                    <a:pt x="2053" y="1150"/>
                  </a:lnTo>
                  <a:lnTo>
                    <a:pt x="2078" y="1169"/>
                  </a:lnTo>
                  <a:lnTo>
                    <a:pt x="2156" y="1147"/>
                  </a:lnTo>
                  <a:lnTo>
                    <a:pt x="2238" y="1130"/>
                  </a:lnTo>
                  <a:lnTo>
                    <a:pt x="2323" y="1119"/>
                  </a:lnTo>
                  <a:lnTo>
                    <a:pt x="2409" y="1115"/>
                  </a:lnTo>
                  <a:lnTo>
                    <a:pt x="2501" y="1119"/>
                  </a:lnTo>
                  <a:lnTo>
                    <a:pt x="2590" y="1131"/>
                  </a:lnTo>
                  <a:lnTo>
                    <a:pt x="2676" y="1150"/>
                  </a:lnTo>
                  <a:lnTo>
                    <a:pt x="2761" y="1176"/>
                  </a:lnTo>
                  <a:lnTo>
                    <a:pt x="2805" y="1124"/>
                  </a:lnTo>
                  <a:lnTo>
                    <a:pt x="2843" y="1074"/>
                  </a:lnTo>
                  <a:lnTo>
                    <a:pt x="2872" y="1027"/>
                  </a:lnTo>
                  <a:lnTo>
                    <a:pt x="2897" y="982"/>
                  </a:lnTo>
                  <a:lnTo>
                    <a:pt x="2914" y="940"/>
                  </a:lnTo>
                  <a:lnTo>
                    <a:pt x="2929" y="900"/>
                  </a:lnTo>
                  <a:lnTo>
                    <a:pt x="2938" y="861"/>
                  </a:lnTo>
                  <a:lnTo>
                    <a:pt x="2945" y="824"/>
                  </a:lnTo>
                  <a:lnTo>
                    <a:pt x="2948" y="789"/>
                  </a:lnTo>
                  <a:lnTo>
                    <a:pt x="2914" y="735"/>
                  </a:lnTo>
                  <a:lnTo>
                    <a:pt x="2888" y="678"/>
                  </a:lnTo>
                  <a:lnTo>
                    <a:pt x="2869" y="620"/>
                  </a:lnTo>
                  <a:lnTo>
                    <a:pt x="2857" y="558"/>
                  </a:lnTo>
                  <a:lnTo>
                    <a:pt x="2853" y="496"/>
                  </a:lnTo>
                  <a:lnTo>
                    <a:pt x="2857" y="433"/>
                  </a:lnTo>
                  <a:lnTo>
                    <a:pt x="2869" y="370"/>
                  </a:lnTo>
                  <a:lnTo>
                    <a:pt x="2891" y="309"/>
                  </a:lnTo>
                  <a:lnTo>
                    <a:pt x="2920" y="249"/>
                  </a:lnTo>
                  <a:lnTo>
                    <a:pt x="2954" y="196"/>
                  </a:lnTo>
                  <a:lnTo>
                    <a:pt x="2993" y="151"/>
                  </a:lnTo>
                  <a:lnTo>
                    <a:pt x="3038" y="110"/>
                  </a:lnTo>
                  <a:lnTo>
                    <a:pt x="3086" y="76"/>
                  </a:lnTo>
                  <a:lnTo>
                    <a:pt x="3138" y="47"/>
                  </a:lnTo>
                  <a:lnTo>
                    <a:pt x="3193" y="27"/>
                  </a:lnTo>
                  <a:lnTo>
                    <a:pt x="3249" y="11"/>
                  </a:lnTo>
                  <a:lnTo>
                    <a:pt x="3307" y="2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rgbClr val="3A6AEF">
                <a:alpha val="10000"/>
              </a:srgbClr>
            </a:solidFill>
            <a:ln w="0">
              <a:solidFill>
                <a:schemeClr val="bg1">
                  <a:lumMod val="9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1BF754AA-D75B-DF49-5904-C59AE0564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02" y="1405477"/>
              <a:ext cx="853130" cy="852163"/>
            </a:xfrm>
            <a:custGeom>
              <a:avLst/>
              <a:gdLst>
                <a:gd name="T0" fmla="*/ 441 w 882"/>
                <a:gd name="T1" fmla="*/ 0 h 881"/>
                <a:gd name="T2" fmla="*/ 501 w 882"/>
                <a:gd name="T3" fmla="*/ 5 h 881"/>
                <a:gd name="T4" fmla="*/ 558 w 882"/>
                <a:gd name="T5" fmla="*/ 16 h 881"/>
                <a:gd name="T6" fmla="*/ 612 w 882"/>
                <a:gd name="T7" fmla="*/ 35 h 881"/>
                <a:gd name="T8" fmla="*/ 663 w 882"/>
                <a:gd name="T9" fmla="*/ 60 h 881"/>
                <a:gd name="T10" fmla="*/ 710 w 882"/>
                <a:gd name="T11" fmla="*/ 92 h 881"/>
                <a:gd name="T12" fmla="*/ 752 w 882"/>
                <a:gd name="T13" fmla="*/ 129 h 881"/>
                <a:gd name="T14" fmla="*/ 790 w 882"/>
                <a:gd name="T15" fmla="*/ 171 h 881"/>
                <a:gd name="T16" fmla="*/ 821 w 882"/>
                <a:gd name="T17" fmla="*/ 218 h 881"/>
                <a:gd name="T18" fmla="*/ 847 w 882"/>
                <a:gd name="T19" fmla="*/ 269 h 881"/>
                <a:gd name="T20" fmla="*/ 866 w 882"/>
                <a:gd name="T21" fmla="*/ 323 h 881"/>
                <a:gd name="T22" fmla="*/ 878 w 882"/>
                <a:gd name="T23" fmla="*/ 381 h 881"/>
                <a:gd name="T24" fmla="*/ 882 w 882"/>
                <a:gd name="T25" fmla="*/ 440 h 881"/>
                <a:gd name="T26" fmla="*/ 878 w 882"/>
                <a:gd name="T27" fmla="*/ 500 h 881"/>
                <a:gd name="T28" fmla="*/ 866 w 882"/>
                <a:gd name="T29" fmla="*/ 557 h 881"/>
                <a:gd name="T30" fmla="*/ 847 w 882"/>
                <a:gd name="T31" fmla="*/ 612 h 881"/>
                <a:gd name="T32" fmla="*/ 821 w 882"/>
                <a:gd name="T33" fmla="*/ 662 h 881"/>
                <a:gd name="T34" fmla="*/ 790 w 882"/>
                <a:gd name="T35" fmla="*/ 710 h 881"/>
                <a:gd name="T36" fmla="*/ 752 w 882"/>
                <a:gd name="T37" fmla="*/ 753 h 881"/>
                <a:gd name="T38" fmla="*/ 710 w 882"/>
                <a:gd name="T39" fmla="*/ 789 h 881"/>
                <a:gd name="T40" fmla="*/ 663 w 882"/>
                <a:gd name="T41" fmla="*/ 821 h 881"/>
                <a:gd name="T42" fmla="*/ 612 w 882"/>
                <a:gd name="T43" fmla="*/ 846 h 881"/>
                <a:gd name="T44" fmla="*/ 558 w 882"/>
                <a:gd name="T45" fmla="*/ 865 h 881"/>
                <a:gd name="T46" fmla="*/ 501 w 882"/>
                <a:gd name="T47" fmla="*/ 877 h 881"/>
                <a:gd name="T48" fmla="*/ 441 w 882"/>
                <a:gd name="T49" fmla="*/ 881 h 881"/>
                <a:gd name="T50" fmla="*/ 381 w 882"/>
                <a:gd name="T51" fmla="*/ 877 h 881"/>
                <a:gd name="T52" fmla="*/ 324 w 882"/>
                <a:gd name="T53" fmla="*/ 865 h 881"/>
                <a:gd name="T54" fmla="*/ 270 w 882"/>
                <a:gd name="T55" fmla="*/ 846 h 881"/>
                <a:gd name="T56" fmla="*/ 219 w 882"/>
                <a:gd name="T57" fmla="*/ 821 h 881"/>
                <a:gd name="T58" fmla="*/ 173 w 882"/>
                <a:gd name="T59" fmla="*/ 789 h 881"/>
                <a:gd name="T60" fmla="*/ 130 w 882"/>
                <a:gd name="T61" fmla="*/ 753 h 881"/>
                <a:gd name="T62" fmla="*/ 92 w 882"/>
                <a:gd name="T63" fmla="*/ 710 h 881"/>
                <a:gd name="T64" fmla="*/ 62 w 882"/>
                <a:gd name="T65" fmla="*/ 662 h 881"/>
                <a:gd name="T66" fmla="*/ 35 w 882"/>
                <a:gd name="T67" fmla="*/ 612 h 881"/>
                <a:gd name="T68" fmla="*/ 16 w 882"/>
                <a:gd name="T69" fmla="*/ 557 h 881"/>
                <a:gd name="T70" fmla="*/ 5 w 882"/>
                <a:gd name="T71" fmla="*/ 500 h 881"/>
                <a:gd name="T72" fmla="*/ 0 w 882"/>
                <a:gd name="T73" fmla="*/ 440 h 881"/>
                <a:gd name="T74" fmla="*/ 5 w 882"/>
                <a:gd name="T75" fmla="*/ 381 h 881"/>
                <a:gd name="T76" fmla="*/ 16 w 882"/>
                <a:gd name="T77" fmla="*/ 323 h 881"/>
                <a:gd name="T78" fmla="*/ 35 w 882"/>
                <a:gd name="T79" fmla="*/ 269 h 881"/>
                <a:gd name="T80" fmla="*/ 62 w 882"/>
                <a:gd name="T81" fmla="*/ 218 h 881"/>
                <a:gd name="T82" fmla="*/ 92 w 882"/>
                <a:gd name="T83" fmla="*/ 171 h 881"/>
                <a:gd name="T84" fmla="*/ 130 w 882"/>
                <a:gd name="T85" fmla="*/ 129 h 881"/>
                <a:gd name="T86" fmla="*/ 173 w 882"/>
                <a:gd name="T87" fmla="*/ 92 h 881"/>
                <a:gd name="T88" fmla="*/ 219 w 882"/>
                <a:gd name="T89" fmla="*/ 60 h 881"/>
                <a:gd name="T90" fmla="*/ 270 w 882"/>
                <a:gd name="T91" fmla="*/ 35 h 881"/>
                <a:gd name="T92" fmla="*/ 324 w 882"/>
                <a:gd name="T93" fmla="*/ 16 h 881"/>
                <a:gd name="T94" fmla="*/ 381 w 882"/>
                <a:gd name="T95" fmla="*/ 5 h 881"/>
                <a:gd name="T96" fmla="*/ 441 w 882"/>
                <a:gd name="T97" fmla="*/ 0 h 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2" h="881">
                  <a:moveTo>
                    <a:pt x="441" y="0"/>
                  </a:moveTo>
                  <a:lnTo>
                    <a:pt x="501" y="5"/>
                  </a:lnTo>
                  <a:lnTo>
                    <a:pt x="558" y="16"/>
                  </a:lnTo>
                  <a:lnTo>
                    <a:pt x="612" y="35"/>
                  </a:lnTo>
                  <a:lnTo>
                    <a:pt x="663" y="60"/>
                  </a:lnTo>
                  <a:lnTo>
                    <a:pt x="710" y="92"/>
                  </a:lnTo>
                  <a:lnTo>
                    <a:pt x="752" y="129"/>
                  </a:lnTo>
                  <a:lnTo>
                    <a:pt x="790" y="171"/>
                  </a:lnTo>
                  <a:lnTo>
                    <a:pt x="821" y="218"/>
                  </a:lnTo>
                  <a:lnTo>
                    <a:pt x="847" y="269"/>
                  </a:lnTo>
                  <a:lnTo>
                    <a:pt x="866" y="323"/>
                  </a:lnTo>
                  <a:lnTo>
                    <a:pt x="878" y="381"/>
                  </a:lnTo>
                  <a:lnTo>
                    <a:pt x="882" y="440"/>
                  </a:lnTo>
                  <a:lnTo>
                    <a:pt x="878" y="500"/>
                  </a:lnTo>
                  <a:lnTo>
                    <a:pt x="866" y="557"/>
                  </a:lnTo>
                  <a:lnTo>
                    <a:pt x="847" y="612"/>
                  </a:lnTo>
                  <a:lnTo>
                    <a:pt x="821" y="662"/>
                  </a:lnTo>
                  <a:lnTo>
                    <a:pt x="790" y="710"/>
                  </a:lnTo>
                  <a:lnTo>
                    <a:pt x="752" y="753"/>
                  </a:lnTo>
                  <a:lnTo>
                    <a:pt x="710" y="789"/>
                  </a:lnTo>
                  <a:lnTo>
                    <a:pt x="663" y="821"/>
                  </a:lnTo>
                  <a:lnTo>
                    <a:pt x="612" y="846"/>
                  </a:lnTo>
                  <a:lnTo>
                    <a:pt x="558" y="865"/>
                  </a:lnTo>
                  <a:lnTo>
                    <a:pt x="501" y="877"/>
                  </a:lnTo>
                  <a:lnTo>
                    <a:pt x="441" y="881"/>
                  </a:lnTo>
                  <a:lnTo>
                    <a:pt x="381" y="877"/>
                  </a:lnTo>
                  <a:lnTo>
                    <a:pt x="324" y="865"/>
                  </a:lnTo>
                  <a:lnTo>
                    <a:pt x="270" y="846"/>
                  </a:lnTo>
                  <a:lnTo>
                    <a:pt x="219" y="821"/>
                  </a:lnTo>
                  <a:lnTo>
                    <a:pt x="173" y="789"/>
                  </a:lnTo>
                  <a:lnTo>
                    <a:pt x="130" y="753"/>
                  </a:lnTo>
                  <a:lnTo>
                    <a:pt x="92" y="710"/>
                  </a:lnTo>
                  <a:lnTo>
                    <a:pt x="62" y="662"/>
                  </a:lnTo>
                  <a:lnTo>
                    <a:pt x="35" y="612"/>
                  </a:lnTo>
                  <a:lnTo>
                    <a:pt x="16" y="557"/>
                  </a:lnTo>
                  <a:lnTo>
                    <a:pt x="5" y="500"/>
                  </a:lnTo>
                  <a:lnTo>
                    <a:pt x="0" y="440"/>
                  </a:lnTo>
                  <a:lnTo>
                    <a:pt x="5" y="381"/>
                  </a:lnTo>
                  <a:lnTo>
                    <a:pt x="16" y="323"/>
                  </a:lnTo>
                  <a:lnTo>
                    <a:pt x="35" y="269"/>
                  </a:lnTo>
                  <a:lnTo>
                    <a:pt x="62" y="218"/>
                  </a:lnTo>
                  <a:lnTo>
                    <a:pt x="92" y="171"/>
                  </a:lnTo>
                  <a:lnTo>
                    <a:pt x="130" y="129"/>
                  </a:lnTo>
                  <a:lnTo>
                    <a:pt x="173" y="92"/>
                  </a:lnTo>
                  <a:lnTo>
                    <a:pt x="219" y="60"/>
                  </a:lnTo>
                  <a:lnTo>
                    <a:pt x="270" y="35"/>
                  </a:lnTo>
                  <a:lnTo>
                    <a:pt x="324" y="16"/>
                  </a:lnTo>
                  <a:lnTo>
                    <a:pt x="381" y="5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3A6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D1D46B94-4A11-19E7-F1ED-0642FB4BB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9150" y="1391935"/>
              <a:ext cx="853130" cy="853130"/>
            </a:xfrm>
            <a:custGeom>
              <a:avLst/>
              <a:gdLst>
                <a:gd name="T0" fmla="*/ 441 w 882"/>
                <a:gd name="T1" fmla="*/ 0 h 882"/>
                <a:gd name="T2" fmla="*/ 501 w 882"/>
                <a:gd name="T3" fmla="*/ 4 h 882"/>
                <a:gd name="T4" fmla="*/ 558 w 882"/>
                <a:gd name="T5" fmla="*/ 16 h 882"/>
                <a:gd name="T6" fmla="*/ 612 w 882"/>
                <a:gd name="T7" fmla="*/ 35 h 882"/>
                <a:gd name="T8" fmla="*/ 663 w 882"/>
                <a:gd name="T9" fmla="*/ 59 h 882"/>
                <a:gd name="T10" fmla="*/ 710 w 882"/>
                <a:gd name="T11" fmla="*/ 92 h 882"/>
                <a:gd name="T12" fmla="*/ 752 w 882"/>
                <a:gd name="T13" fmla="*/ 130 h 882"/>
                <a:gd name="T14" fmla="*/ 790 w 882"/>
                <a:gd name="T15" fmla="*/ 172 h 882"/>
                <a:gd name="T16" fmla="*/ 821 w 882"/>
                <a:gd name="T17" fmla="*/ 219 h 882"/>
                <a:gd name="T18" fmla="*/ 847 w 882"/>
                <a:gd name="T19" fmla="*/ 270 h 882"/>
                <a:gd name="T20" fmla="*/ 866 w 882"/>
                <a:gd name="T21" fmla="*/ 324 h 882"/>
                <a:gd name="T22" fmla="*/ 878 w 882"/>
                <a:gd name="T23" fmla="*/ 381 h 882"/>
                <a:gd name="T24" fmla="*/ 882 w 882"/>
                <a:gd name="T25" fmla="*/ 441 h 882"/>
                <a:gd name="T26" fmla="*/ 878 w 882"/>
                <a:gd name="T27" fmla="*/ 501 h 882"/>
                <a:gd name="T28" fmla="*/ 866 w 882"/>
                <a:gd name="T29" fmla="*/ 558 h 882"/>
                <a:gd name="T30" fmla="*/ 847 w 882"/>
                <a:gd name="T31" fmla="*/ 612 h 882"/>
                <a:gd name="T32" fmla="*/ 821 w 882"/>
                <a:gd name="T33" fmla="*/ 663 h 882"/>
                <a:gd name="T34" fmla="*/ 790 w 882"/>
                <a:gd name="T35" fmla="*/ 710 h 882"/>
                <a:gd name="T36" fmla="*/ 752 w 882"/>
                <a:gd name="T37" fmla="*/ 752 h 882"/>
                <a:gd name="T38" fmla="*/ 710 w 882"/>
                <a:gd name="T39" fmla="*/ 790 h 882"/>
                <a:gd name="T40" fmla="*/ 663 w 882"/>
                <a:gd name="T41" fmla="*/ 821 h 882"/>
                <a:gd name="T42" fmla="*/ 612 w 882"/>
                <a:gd name="T43" fmla="*/ 847 h 882"/>
                <a:gd name="T44" fmla="*/ 558 w 882"/>
                <a:gd name="T45" fmla="*/ 866 h 882"/>
                <a:gd name="T46" fmla="*/ 501 w 882"/>
                <a:gd name="T47" fmla="*/ 878 h 882"/>
                <a:gd name="T48" fmla="*/ 441 w 882"/>
                <a:gd name="T49" fmla="*/ 882 h 882"/>
                <a:gd name="T50" fmla="*/ 381 w 882"/>
                <a:gd name="T51" fmla="*/ 878 h 882"/>
                <a:gd name="T52" fmla="*/ 325 w 882"/>
                <a:gd name="T53" fmla="*/ 866 h 882"/>
                <a:gd name="T54" fmla="*/ 271 w 882"/>
                <a:gd name="T55" fmla="*/ 847 h 882"/>
                <a:gd name="T56" fmla="*/ 219 w 882"/>
                <a:gd name="T57" fmla="*/ 821 h 882"/>
                <a:gd name="T58" fmla="*/ 173 w 882"/>
                <a:gd name="T59" fmla="*/ 790 h 882"/>
                <a:gd name="T60" fmla="*/ 130 w 882"/>
                <a:gd name="T61" fmla="*/ 752 h 882"/>
                <a:gd name="T62" fmla="*/ 92 w 882"/>
                <a:gd name="T63" fmla="*/ 710 h 882"/>
                <a:gd name="T64" fmla="*/ 60 w 882"/>
                <a:gd name="T65" fmla="*/ 663 h 882"/>
                <a:gd name="T66" fmla="*/ 35 w 882"/>
                <a:gd name="T67" fmla="*/ 612 h 882"/>
                <a:gd name="T68" fmla="*/ 16 w 882"/>
                <a:gd name="T69" fmla="*/ 558 h 882"/>
                <a:gd name="T70" fmla="*/ 5 w 882"/>
                <a:gd name="T71" fmla="*/ 501 h 882"/>
                <a:gd name="T72" fmla="*/ 0 w 882"/>
                <a:gd name="T73" fmla="*/ 441 h 882"/>
                <a:gd name="T74" fmla="*/ 5 w 882"/>
                <a:gd name="T75" fmla="*/ 381 h 882"/>
                <a:gd name="T76" fmla="*/ 16 w 882"/>
                <a:gd name="T77" fmla="*/ 324 h 882"/>
                <a:gd name="T78" fmla="*/ 35 w 882"/>
                <a:gd name="T79" fmla="*/ 270 h 882"/>
                <a:gd name="T80" fmla="*/ 60 w 882"/>
                <a:gd name="T81" fmla="*/ 219 h 882"/>
                <a:gd name="T82" fmla="*/ 92 w 882"/>
                <a:gd name="T83" fmla="*/ 172 h 882"/>
                <a:gd name="T84" fmla="*/ 130 w 882"/>
                <a:gd name="T85" fmla="*/ 130 h 882"/>
                <a:gd name="T86" fmla="*/ 173 w 882"/>
                <a:gd name="T87" fmla="*/ 92 h 882"/>
                <a:gd name="T88" fmla="*/ 219 w 882"/>
                <a:gd name="T89" fmla="*/ 59 h 882"/>
                <a:gd name="T90" fmla="*/ 271 w 882"/>
                <a:gd name="T91" fmla="*/ 35 h 882"/>
                <a:gd name="T92" fmla="*/ 325 w 882"/>
                <a:gd name="T93" fmla="*/ 16 h 882"/>
                <a:gd name="T94" fmla="*/ 381 w 882"/>
                <a:gd name="T95" fmla="*/ 4 h 882"/>
                <a:gd name="T96" fmla="*/ 441 w 882"/>
                <a:gd name="T97" fmla="*/ 0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2" h="882">
                  <a:moveTo>
                    <a:pt x="441" y="0"/>
                  </a:moveTo>
                  <a:lnTo>
                    <a:pt x="501" y="4"/>
                  </a:lnTo>
                  <a:lnTo>
                    <a:pt x="558" y="16"/>
                  </a:lnTo>
                  <a:lnTo>
                    <a:pt x="612" y="35"/>
                  </a:lnTo>
                  <a:lnTo>
                    <a:pt x="663" y="59"/>
                  </a:lnTo>
                  <a:lnTo>
                    <a:pt x="710" y="92"/>
                  </a:lnTo>
                  <a:lnTo>
                    <a:pt x="752" y="130"/>
                  </a:lnTo>
                  <a:lnTo>
                    <a:pt x="790" y="172"/>
                  </a:lnTo>
                  <a:lnTo>
                    <a:pt x="821" y="219"/>
                  </a:lnTo>
                  <a:lnTo>
                    <a:pt x="847" y="270"/>
                  </a:lnTo>
                  <a:lnTo>
                    <a:pt x="866" y="324"/>
                  </a:lnTo>
                  <a:lnTo>
                    <a:pt x="878" y="381"/>
                  </a:lnTo>
                  <a:lnTo>
                    <a:pt x="882" y="441"/>
                  </a:lnTo>
                  <a:lnTo>
                    <a:pt x="878" y="501"/>
                  </a:lnTo>
                  <a:lnTo>
                    <a:pt x="866" y="558"/>
                  </a:lnTo>
                  <a:lnTo>
                    <a:pt x="847" y="612"/>
                  </a:lnTo>
                  <a:lnTo>
                    <a:pt x="821" y="663"/>
                  </a:lnTo>
                  <a:lnTo>
                    <a:pt x="790" y="710"/>
                  </a:lnTo>
                  <a:lnTo>
                    <a:pt x="752" y="752"/>
                  </a:lnTo>
                  <a:lnTo>
                    <a:pt x="710" y="790"/>
                  </a:lnTo>
                  <a:lnTo>
                    <a:pt x="663" y="821"/>
                  </a:lnTo>
                  <a:lnTo>
                    <a:pt x="612" y="847"/>
                  </a:lnTo>
                  <a:lnTo>
                    <a:pt x="558" y="866"/>
                  </a:lnTo>
                  <a:lnTo>
                    <a:pt x="501" y="878"/>
                  </a:lnTo>
                  <a:lnTo>
                    <a:pt x="441" y="882"/>
                  </a:lnTo>
                  <a:lnTo>
                    <a:pt x="381" y="878"/>
                  </a:lnTo>
                  <a:lnTo>
                    <a:pt x="325" y="866"/>
                  </a:lnTo>
                  <a:lnTo>
                    <a:pt x="271" y="847"/>
                  </a:lnTo>
                  <a:lnTo>
                    <a:pt x="219" y="821"/>
                  </a:lnTo>
                  <a:lnTo>
                    <a:pt x="173" y="790"/>
                  </a:lnTo>
                  <a:lnTo>
                    <a:pt x="130" y="752"/>
                  </a:lnTo>
                  <a:lnTo>
                    <a:pt x="92" y="710"/>
                  </a:lnTo>
                  <a:lnTo>
                    <a:pt x="60" y="663"/>
                  </a:lnTo>
                  <a:lnTo>
                    <a:pt x="35" y="612"/>
                  </a:lnTo>
                  <a:lnTo>
                    <a:pt x="16" y="558"/>
                  </a:lnTo>
                  <a:lnTo>
                    <a:pt x="5" y="501"/>
                  </a:lnTo>
                  <a:lnTo>
                    <a:pt x="0" y="441"/>
                  </a:lnTo>
                  <a:lnTo>
                    <a:pt x="5" y="381"/>
                  </a:lnTo>
                  <a:lnTo>
                    <a:pt x="16" y="324"/>
                  </a:lnTo>
                  <a:lnTo>
                    <a:pt x="35" y="270"/>
                  </a:lnTo>
                  <a:lnTo>
                    <a:pt x="60" y="219"/>
                  </a:lnTo>
                  <a:lnTo>
                    <a:pt x="92" y="172"/>
                  </a:lnTo>
                  <a:lnTo>
                    <a:pt x="130" y="130"/>
                  </a:lnTo>
                  <a:lnTo>
                    <a:pt x="173" y="92"/>
                  </a:lnTo>
                  <a:lnTo>
                    <a:pt x="219" y="59"/>
                  </a:lnTo>
                  <a:lnTo>
                    <a:pt x="271" y="35"/>
                  </a:lnTo>
                  <a:lnTo>
                    <a:pt x="325" y="16"/>
                  </a:lnTo>
                  <a:lnTo>
                    <a:pt x="381" y="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3A6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261C887C-CA77-7E45-CE21-3D79ACDE8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8570" y="3015009"/>
              <a:ext cx="853130" cy="852163"/>
            </a:xfrm>
            <a:custGeom>
              <a:avLst/>
              <a:gdLst>
                <a:gd name="T0" fmla="*/ 441 w 882"/>
                <a:gd name="T1" fmla="*/ 0 h 881"/>
                <a:gd name="T2" fmla="*/ 501 w 882"/>
                <a:gd name="T3" fmla="*/ 3 h 881"/>
                <a:gd name="T4" fmla="*/ 558 w 882"/>
                <a:gd name="T5" fmla="*/ 15 h 881"/>
                <a:gd name="T6" fmla="*/ 612 w 882"/>
                <a:gd name="T7" fmla="*/ 34 h 881"/>
                <a:gd name="T8" fmla="*/ 663 w 882"/>
                <a:gd name="T9" fmla="*/ 60 h 881"/>
                <a:gd name="T10" fmla="*/ 710 w 882"/>
                <a:gd name="T11" fmla="*/ 92 h 881"/>
                <a:gd name="T12" fmla="*/ 752 w 882"/>
                <a:gd name="T13" fmla="*/ 129 h 881"/>
                <a:gd name="T14" fmla="*/ 790 w 882"/>
                <a:gd name="T15" fmla="*/ 171 h 881"/>
                <a:gd name="T16" fmla="*/ 821 w 882"/>
                <a:gd name="T17" fmla="*/ 218 h 881"/>
                <a:gd name="T18" fmla="*/ 847 w 882"/>
                <a:gd name="T19" fmla="*/ 269 h 881"/>
                <a:gd name="T20" fmla="*/ 866 w 882"/>
                <a:gd name="T21" fmla="*/ 323 h 881"/>
                <a:gd name="T22" fmla="*/ 878 w 882"/>
                <a:gd name="T23" fmla="*/ 381 h 881"/>
                <a:gd name="T24" fmla="*/ 882 w 882"/>
                <a:gd name="T25" fmla="*/ 440 h 881"/>
                <a:gd name="T26" fmla="*/ 878 w 882"/>
                <a:gd name="T27" fmla="*/ 500 h 881"/>
                <a:gd name="T28" fmla="*/ 866 w 882"/>
                <a:gd name="T29" fmla="*/ 557 h 881"/>
                <a:gd name="T30" fmla="*/ 847 w 882"/>
                <a:gd name="T31" fmla="*/ 612 h 881"/>
                <a:gd name="T32" fmla="*/ 821 w 882"/>
                <a:gd name="T33" fmla="*/ 662 h 881"/>
                <a:gd name="T34" fmla="*/ 790 w 882"/>
                <a:gd name="T35" fmla="*/ 710 h 881"/>
                <a:gd name="T36" fmla="*/ 752 w 882"/>
                <a:gd name="T37" fmla="*/ 753 h 881"/>
                <a:gd name="T38" fmla="*/ 710 w 882"/>
                <a:gd name="T39" fmla="*/ 789 h 881"/>
                <a:gd name="T40" fmla="*/ 663 w 882"/>
                <a:gd name="T41" fmla="*/ 821 h 881"/>
                <a:gd name="T42" fmla="*/ 612 w 882"/>
                <a:gd name="T43" fmla="*/ 846 h 881"/>
                <a:gd name="T44" fmla="*/ 558 w 882"/>
                <a:gd name="T45" fmla="*/ 865 h 881"/>
                <a:gd name="T46" fmla="*/ 501 w 882"/>
                <a:gd name="T47" fmla="*/ 877 h 881"/>
                <a:gd name="T48" fmla="*/ 441 w 882"/>
                <a:gd name="T49" fmla="*/ 881 h 881"/>
                <a:gd name="T50" fmla="*/ 381 w 882"/>
                <a:gd name="T51" fmla="*/ 877 h 881"/>
                <a:gd name="T52" fmla="*/ 324 w 882"/>
                <a:gd name="T53" fmla="*/ 865 h 881"/>
                <a:gd name="T54" fmla="*/ 270 w 882"/>
                <a:gd name="T55" fmla="*/ 846 h 881"/>
                <a:gd name="T56" fmla="*/ 219 w 882"/>
                <a:gd name="T57" fmla="*/ 821 h 881"/>
                <a:gd name="T58" fmla="*/ 172 w 882"/>
                <a:gd name="T59" fmla="*/ 789 h 881"/>
                <a:gd name="T60" fmla="*/ 130 w 882"/>
                <a:gd name="T61" fmla="*/ 753 h 881"/>
                <a:gd name="T62" fmla="*/ 92 w 882"/>
                <a:gd name="T63" fmla="*/ 710 h 881"/>
                <a:gd name="T64" fmla="*/ 61 w 882"/>
                <a:gd name="T65" fmla="*/ 662 h 881"/>
                <a:gd name="T66" fmla="*/ 35 w 882"/>
                <a:gd name="T67" fmla="*/ 612 h 881"/>
                <a:gd name="T68" fmla="*/ 16 w 882"/>
                <a:gd name="T69" fmla="*/ 557 h 881"/>
                <a:gd name="T70" fmla="*/ 4 w 882"/>
                <a:gd name="T71" fmla="*/ 500 h 881"/>
                <a:gd name="T72" fmla="*/ 0 w 882"/>
                <a:gd name="T73" fmla="*/ 440 h 881"/>
                <a:gd name="T74" fmla="*/ 4 w 882"/>
                <a:gd name="T75" fmla="*/ 381 h 881"/>
                <a:gd name="T76" fmla="*/ 16 w 882"/>
                <a:gd name="T77" fmla="*/ 323 h 881"/>
                <a:gd name="T78" fmla="*/ 35 w 882"/>
                <a:gd name="T79" fmla="*/ 269 h 881"/>
                <a:gd name="T80" fmla="*/ 61 w 882"/>
                <a:gd name="T81" fmla="*/ 218 h 881"/>
                <a:gd name="T82" fmla="*/ 92 w 882"/>
                <a:gd name="T83" fmla="*/ 171 h 881"/>
                <a:gd name="T84" fmla="*/ 130 w 882"/>
                <a:gd name="T85" fmla="*/ 129 h 881"/>
                <a:gd name="T86" fmla="*/ 172 w 882"/>
                <a:gd name="T87" fmla="*/ 92 h 881"/>
                <a:gd name="T88" fmla="*/ 219 w 882"/>
                <a:gd name="T89" fmla="*/ 60 h 881"/>
                <a:gd name="T90" fmla="*/ 270 w 882"/>
                <a:gd name="T91" fmla="*/ 34 h 881"/>
                <a:gd name="T92" fmla="*/ 324 w 882"/>
                <a:gd name="T93" fmla="*/ 15 h 881"/>
                <a:gd name="T94" fmla="*/ 381 w 882"/>
                <a:gd name="T95" fmla="*/ 3 h 881"/>
                <a:gd name="T96" fmla="*/ 441 w 882"/>
                <a:gd name="T97" fmla="*/ 0 h 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2" h="881">
                  <a:moveTo>
                    <a:pt x="441" y="0"/>
                  </a:moveTo>
                  <a:lnTo>
                    <a:pt x="501" y="3"/>
                  </a:lnTo>
                  <a:lnTo>
                    <a:pt x="558" y="15"/>
                  </a:lnTo>
                  <a:lnTo>
                    <a:pt x="612" y="34"/>
                  </a:lnTo>
                  <a:lnTo>
                    <a:pt x="663" y="60"/>
                  </a:lnTo>
                  <a:lnTo>
                    <a:pt x="710" y="92"/>
                  </a:lnTo>
                  <a:lnTo>
                    <a:pt x="752" y="129"/>
                  </a:lnTo>
                  <a:lnTo>
                    <a:pt x="790" y="171"/>
                  </a:lnTo>
                  <a:lnTo>
                    <a:pt x="821" y="218"/>
                  </a:lnTo>
                  <a:lnTo>
                    <a:pt x="847" y="269"/>
                  </a:lnTo>
                  <a:lnTo>
                    <a:pt x="866" y="323"/>
                  </a:lnTo>
                  <a:lnTo>
                    <a:pt x="878" y="381"/>
                  </a:lnTo>
                  <a:lnTo>
                    <a:pt x="882" y="440"/>
                  </a:lnTo>
                  <a:lnTo>
                    <a:pt x="878" y="500"/>
                  </a:lnTo>
                  <a:lnTo>
                    <a:pt x="866" y="557"/>
                  </a:lnTo>
                  <a:lnTo>
                    <a:pt x="847" y="612"/>
                  </a:lnTo>
                  <a:lnTo>
                    <a:pt x="821" y="662"/>
                  </a:lnTo>
                  <a:lnTo>
                    <a:pt x="790" y="710"/>
                  </a:lnTo>
                  <a:lnTo>
                    <a:pt x="752" y="753"/>
                  </a:lnTo>
                  <a:lnTo>
                    <a:pt x="710" y="789"/>
                  </a:lnTo>
                  <a:lnTo>
                    <a:pt x="663" y="821"/>
                  </a:lnTo>
                  <a:lnTo>
                    <a:pt x="612" y="846"/>
                  </a:lnTo>
                  <a:lnTo>
                    <a:pt x="558" y="865"/>
                  </a:lnTo>
                  <a:lnTo>
                    <a:pt x="501" y="877"/>
                  </a:lnTo>
                  <a:lnTo>
                    <a:pt x="441" y="881"/>
                  </a:lnTo>
                  <a:lnTo>
                    <a:pt x="381" y="877"/>
                  </a:lnTo>
                  <a:lnTo>
                    <a:pt x="324" y="865"/>
                  </a:lnTo>
                  <a:lnTo>
                    <a:pt x="270" y="846"/>
                  </a:lnTo>
                  <a:lnTo>
                    <a:pt x="219" y="821"/>
                  </a:lnTo>
                  <a:lnTo>
                    <a:pt x="172" y="789"/>
                  </a:lnTo>
                  <a:lnTo>
                    <a:pt x="130" y="753"/>
                  </a:lnTo>
                  <a:lnTo>
                    <a:pt x="92" y="710"/>
                  </a:lnTo>
                  <a:lnTo>
                    <a:pt x="61" y="662"/>
                  </a:lnTo>
                  <a:lnTo>
                    <a:pt x="35" y="612"/>
                  </a:lnTo>
                  <a:lnTo>
                    <a:pt x="16" y="557"/>
                  </a:lnTo>
                  <a:lnTo>
                    <a:pt x="4" y="500"/>
                  </a:lnTo>
                  <a:lnTo>
                    <a:pt x="0" y="440"/>
                  </a:lnTo>
                  <a:lnTo>
                    <a:pt x="4" y="381"/>
                  </a:lnTo>
                  <a:lnTo>
                    <a:pt x="16" y="323"/>
                  </a:lnTo>
                  <a:lnTo>
                    <a:pt x="35" y="269"/>
                  </a:lnTo>
                  <a:lnTo>
                    <a:pt x="61" y="218"/>
                  </a:lnTo>
                  <a:lnTo>
                    <a:pt x="92" y="171"/>
                  </a:lnTo>
                  <a:lnTo>
                    <a:pt x="130" y="129"/>
                  </a:lnTo>
                  <a:lnTo>
                    <a:pt x="172" y="92"/>
                  </a:lnTo>
                  <a:lnTo>
                    <a:pt x="219" y="60"/>
                  </a:lnTo>
                  <a:lnTo>
                    <a:pt x="270" y="34"/>
                  </a:lnTo>
                  <a:lnTo>
                    <a:pt x="324" y="15"/>
                  </a:lnTo>
                  <a:lnTo>
                    <a:pt x="381" y="3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3A6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DA3C9F05-C6E7-8F89-3E5F-60FEF94F2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268" y="2986959"/>
              <a:ext cx="852163" cy="853130"/>
            </a:xfrm>
            <a:custGeom>
              <a:avLst/>
              <a:gdLst>
                <a:gd name="T0" fmla="*/ 441 w 881"/>
                <a:gd name="T1" fmla="*/ 0 h 882"/>
                <a:gd name="T2" fmla="*/ 500 w 881"/>
                <a:gd name="T3" fmla="*/ 4 h 882"/>
                <a:gd name="T4" fmla="*/ 558 w 881"/>
                <a:gd name="T5" fmla="*/ 16 h 882"/>
                <a:gd name="T6" fmla="*/ 612 w 881"/>
                <a:gd name="T7" fmla="*/ 35 h 882"/>
                <a:gd name="T8" fmla="*/ 663 w 881"/>
                <a:gd name="T9" fmla="*/ 61 h 882"/>
                <a:gd name="T10" fmla="*/ 710 w 881"/>
                <a:gd name="T11" fmla="*/ 92 h 882"/>
                <a:gd name="T12" fmla="*/ 752 w 881"/>
                <a:gd name="T13" fmla="*/ 130 h 882"/>
                <a:gd name="T14" fmla="*/ 789 w 881"/>
                <a:gd name="T15" fmla="*/ 172 h 882"/>
                <a:gd name="T16" fmla="*/ 821 w 881"/>
                <a:gd name="T17" fmla="*/ 219 h 882"/>
                <a:gd name="T18" fmla="*/ 847 w 881"/>
                <a:gd name="T19" fmla="*/ 270 h 882"/>
                <a:gd name="T20" fmla="*/ 865 w 881"/>
                <a:gd name="T21" fmla="*/ 324 h 882"/>
                <a:gd name="T22" fmla="*/ 878 w 881"/>
                <a:gd name="T23" fmla="*/ 381 h 882"/>
                <a:gd name="T24" fmla="*/ 881 w 881"/>
                <a:gd name="T25" fmla="*/ 441 h 882"/>
                <a:gd name="T26" fmla="*/ 878 w 881"/>
                <a:gd name="T27" fmla="*/ 501 h 882"/>
                <a:gd name="T28" fmla="*/ 865 w 881"/>
                <a:gd name="T29" fmla="*/ 558 h 882"/>
                <a:gd name="T30" fmla="*/ 847 w 881"/>
                <a:gd name="T31" fmla="*/ 612 h 882"/>
                <a:gd name="T32" fmla="*/ 821 w 881"/>
                <a:gd name="T33" fmla="*/ 663 h 882"/>
                <a:gd name="T34" fmla="*/ 789 w 881"/>
                <a:gd name="T35" fmla="*/ 710 h 882"/>
                <a:gd name="T36" fmla="*/ 752 w 881"/>
                <a:gd name="T37" fmla="*/ 752 h 882"/>
                <a:gd name="T38" fmla="*/ 710 w 881"/>
                <a:gd name="T39" fmla="*/ 790 h 882"/>
                <a:gd name="T40" fmla="*/ 663 w 881"/>
                <a:gd name="T41" fmla="*/ 822 h 882"/>
                <a:gd name="T42" fmla="*/ 612 w 881"/>
                <a:gd name="T43" fmla="*/ 847 h 882"/>
                <a:gd name="T44" fmla="*/ 558 w 881"/>
                <a:gd name="T45" fmla="*/ 866 h 882"/>
                <a:gd name="T46" fmla="*/ 500 w 881"/>
                <a:gd name="T47" fmla="*/ 878 h 882"/>
                <a:gd name="T48" fmla="*/ 441 w 881"/>
                <a:gd name="T49" fmla="*/ 882 h 882"/>
                <a:gd name="T50" fmla="*/ 381 w 881"/>
                <a:gd name="T51" fmla="*/ 878 h 882"/>
                <a:gd name="T52" fmla="*/ 324 w 881"/>
                <a:gd name="T53" fmla="*/ 866 h 882"/>
                <a:gd name="T54" fmla="*/ 269 w 881"/>
                <a:gd name="T55" fmla="*/ 847 h 882"/>
                <a:gd name="T56" fmla="*/ 218 w 881"/>
                <a:gd name="T57" fmla="*/ 822 h 882"/>
                <a:gd name="T58" fmla="*/ 171 w 881"/>
                <a:gd name="T59" fmla="*/ 790 h 882"/>
                <a:gd name="T60" fmla="*/ 129 w 881"/>
                <a:gd name="T61" fmla="*/ 752 h 882"/>
                <a:gd name="T62" fmla="*/ 92 w 881"/>
                <a:gd name="T63" fmla="*/ 710 h 882"/>
                <a:gd name="T64" fmla="*/ 60 w 881"/>
                <a:gd name="T65" fmla="*/ 663 h 882"/>
                <a:gd name="T66" fmla="*/ 34 w 881"/>
                <a:gd name="T67" fmla="*/ 612 h 882"/>
                <a:gd name="T68" fmla="*/ 15 w 881"/>
                <a:gd name="T69" fmla="*/ 558 h 882"/>
                <a:gd name="T70" fmla="*/ 3 w 881"/>
                <a:gd name="T71" fmla="*/ 501 h 882"/>
                <a:gd name="T72" fmla="*/ 0 w 881"/>
                <a:gd name="T73" fmla="*/ 441 h 882"/>
                <a:gd name="T74" fmla="*/ 3 w 881"/>
                <a:gd name="T75" fmla="*/ 381 h 882"/>
                <a:gd name="T76" fmla="*/ 15 w 881"/>
                <a:gd name="T77" fmla="*/ 324 h 882"/>
                <a:gd name="T78" fmla="*/ 34 w 881"/>
                <a:gd name="T79" fmla="*/ 270 h 882"/>
                <a:gd name="T80" fmla="*/ 60 w 881"/>
                <a:gd name="T81" fmla="*/ 219 h 882"/>
                <a:gd name="T82" fmla="*/ 92 w 881"/>
                <a:gd name="T83" fmla="*/ 172 h 882"/>
                <a:gd name="T84" fmla="*/ 129 w 881"/>
                <a:gd name="T85" fmla="*/ 130 h 882"/>
                <a:gd name="T86" fmla="*/ 171 w 881"/>
                <a:gd name="T87" fmla="*/ 92 h 882"/>
                <a:gd name="T88" fmla="*/ 218 w 881"/>
                <a:gd name="T89" fmla="*/ 61 h 882"/>
                <a:gd name="T90" fmla="*/ 269 w 881"/>
                <a:gd name="T91" fmla="*/ 35 h 882"/>
                <a:gd name="T92" fmla="*/ 324 w 881"/>
                <a:gd name="T93" fmla="*/ 16 h 882"/>
                <a:gd name="T94" fmla="*/ 381 w 881"/>
                <a:gd name="T95" fmla="*/ 4 h 882"/>
                <a:gd name="T96" fmla="*/ 441 w 881"/>
                <a:gd name="T97" fmla="*/ 0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1" h="882">
                  <a:moveTo>
                    <a:pt x="441" y="0"/>
                  </a:moveTo>
                  <a:lnTo>
                    <a:pt x="500" y="4"/>
                  </a:lnTo>
                  <a:lnTo>
                    <a:pt x="558" y="16"/>
                  </a:lnTo>
                  <a:lnTo>
                    <a:pt x="612" y="35"/>
                  </a:lnTo>
                  <a:lnTo>
                    <a:pt x="663" y="61"/>
                  </a:lnTo>
                  <a:lnTo>
                    <a:pt x="710" y="92"/>
                  </a:lnTo>
                  <a:lnTo>
                    <a:pt x="752" y="130"/>
                  </a:lnTo>
                  <a:lnTo>
                    <a:pt x="789" y="172"/>
                  </a:lnTo>
                  <a:lnTo>
                    <a:pt x="821" y="219"/>
                  </a:lnTo>
                  <a:lnTo>
                    <a:pt x="847" y="270"/>
                  </a:lnTo>
                  <a:lnTo>
                    <a:pt x="865" y="324"/>
                  </a:lnTo>
                  <a:lnTo>
                    <a:pt x="878" y="381"/>
                  </a:lnTo>
                  <a:lnTo>
                    <a:pt x="881" y="441"/>
                  </a:lnTo>
                  <a:lnTo>
                    <a:pt x="878" y="501"/>
                  </a:lnTo>
                  <a:lnTo>
                    <a:pt x="865" y="558"/>
                  </a:lnTo>
                  <a:lnTo>
                    <a:pt x="847" y="612"/>
                  </a:lnTo>
                  <a:lnTo>
                    <a:pt x="821" y="663"/>
                  </a:lnTo>
                  <a:lnTo>
                    <a:pt x="789" y="710"/>
                  </a:lnTo>
                  <a:lnTo>
                    <a:pt x="752" y="752"/>
                  </a:lnTo>
                  <a:lnTo>
                    <a:pt x="710" y="790"/>
                  </a:lnTo>
                  <a:lnTo>
                    <a:pt x="663" y="822"/>
                  </a:lnTo>
                  <a:lnTo>
                    <a:pt x="612" y="847"/>
                  </a:lnTo>
                  <a:lnTo>
                    <a:pt x="558" y="866"/>
                  </a:lnTo>
                  <a:lnTo>
                    <a:pt x="500" y="878"/>
                  </a:lnTo>
                  <a:lnTo>
                    <a:pt x="441" y="882"/>
                  </a:lnTo>
                  <a:lnTo>
                    <a:pt x="381" y="878"/>
                  </a:lnTo>
                  <a:lnTo>
                    <a:pt x="324" y="866"/>
                  </a:lnTo>
                  <a:lnTo>
                    <a:pt x="269" y="847"/>
                  </a:lnTo>
                  <a:lnTo>
                    <a:pt x="218" y="822"/>
                  </a:lnTo>
                  <a:lnTo>
                    <a:pt x="171" y="790"/>
                  </a:lnTo>
                  <a:lnTo>
                    <a:pt x="129" y="752"/>
                  </a:lnTo>
                  <a:lnTo>
                    <a:pt x="92" y="710"/>
                  </a:lnTo>
                  <a:lnTo>
                    <a:pt x="60" y="663"/>
                  </a:lnTo>
                  <a:lnTo>
                    <a:pt x="34" y="612"/>
                  </a:lnTo>
                  <a:lnTo>
                    <a:pt x="15" y="558"/>
                  </a:lnTo>
                  <a:lnTo>
                    <a:pt x="3" y="501"/>
                  </a:lnTo>
                  <a:lnTo>
                    <a:pt x="0" y="441"/>
                  </a:lnTo>
                  <a:lnTo>
                    <a:pt x="3" y="381"/>
                  </a:lnTo>
                  <a:lnTo>
                    <a:pt x="15" y="324"/>
                  </a:lnTo>
                  <a:lnTo>
                    <a:pt x="34" y="270"/>
                  </a:lnTo>
                  <a:lnTo>
                    <a:pt x="60" y="219"/>
                  </a:lnTo>
                  <a:lnTo>
                    <a:pt x="92" y="172"/>
                  </a:lnTo>
                  <a:lnTo>
                    <a:pt x="129" y="130"/>
                  </a:lnTo>
                  <a:lnTo>
                    <a:pt x="171" y="92"/>
                  </a:lnTo>
                  <a:lnTo>
                    <a:pt x="218" y="61"/>
                  </a:lnTo>
                  <a:lnTo>
                    <a:pt x="269" y="35"/>
                  </a:lnTo>
                  <a:lnTo>
                    <a:pt x="324" y="16"/>
                  </a:lnTo>
                  <a:lnTo>
                    <a:pt x="381" y="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3A6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0076E5FB-5D48-7C70-0659-0F813EBA1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3917" y="4611968"/>
              <a:ext cx="851195" cy="853130"/>
            </a:xfrm>
            <a:custGeom>
              <a:avLst/>
              <a:gdLst>
                <a:gd name="T0" fmla="*/ 441 w 880"/>
                <a:gd name="T1" fmla="*/ 0 h 882"/>
                <a:gd name="T2" fmla="*/ 499 w 880"/>
                <a:gd name="T3" fmla="*/ 4 h 882"/>
                <a:gd name="T4" fmla="*/ 557 w 880"/>
                <a:gd name="T5" fmla="*/ 16 h 882"/>
                <a:gd name="T6" fmla="*/ 611 w 880"/>
                <a:gd name="T7" fmla="*/ 35 h 882"/>
                <a:gd name="T8" fmla="*/ 662 w 880"/>
                <a:gd name="T9" fmla="*/ 60 h 882"/>
                <a:gd name="T10" fmla="*/ 709 w 880"/>
                <a:gd name="T11" fmla="*/ 92 h 882"/>
                <a:gd name="T12" fmla="*/ 752 w 880"/>
                <a:gd name="T13" fmla="*/ 129 h 882"/>
                <a:gd name="T14" fmla="*/ 788 w 880"/>
                <a:gd name="T15" fmla="*/ 171 h 882"/>
                <a:gd name="T16" fmla="*/ 820 w 880"/>
                <a:gd name="T17" fmla="*/ 219 h 882"/>
                <a:gd name="T18" fmla="*/ 845 w 880"/>
                <a:gd name="T19" fmla="*/ 269 h 882"/>
                <a:gd name="T20" fmla="*/ 864 w 880"/>
                <a:gd name="T21" fmla="*/ 324 h 882"/>
                <a:gd name="T22" fmla="*/ 876 w 880"/>
                <a:gd name="T23" fmla="*/ 381 h 882"/>
                <a:gd name="T24" fmla="*/ 880 w 880"/>
                <a:gd name="T25" fmla="*/ 441 h 882"/>
                <a:gd name="T26" fmla="*/ 876 w 880"/>
                <a:gd name="T27" fmla="*/ 500 h 882"/>
                <a:gd name="T28" fmla="*/ 864 w 880"/>
                <a:gd name="T29" fmla="*/ 558 h 882"/>
                <a:gd name="T30" fmla="*/ 845 w 880"/>
                <a:gd name="T31" fmla="*/ 612 h 882"/>
                <a:gd name="T32" fmla="*/ 820 w 880"/>
                <a:gd name="T33" fmla="*/ 663 h 882"/>
                <a:gd name="T34" fmla="*/ 788 w 880"/>
                <a:gd name="T35" fmla="*/ 710 h 882"/>
                <a:gd name="T36" fmla="*/ 752 w 880"/>
                <a:gd name="T37" fmla="*/ 752 h 882"/>
                <a:gd name="T38" fmla="*/ 709 w 880"/>
                <a:gd name="T39" fmla="*/ 790 h 882"/>
                <a:gd name="T40" fmla="*/ 662 w 880"/>
                <a:gd name="T41" fmla="*/ 821 h 882"/>
                <a:gd name="T42" fmla="*/ 611 w 880"/>
                <a:gd name="T43" fmla="*/ 847 h 882"/>
                <a:gd name="T44" fmla="*/ 557 w 880"/>
                <a:gd name="T45" fmla="*/ 866 h 882"/>
                <a:gd name="T46" fmla="*/ 499 w 880"/>
                <a:gd name="T47" fmla="*/ 878 h 882"/>
                <a:gd name="T48" fmla="*/ 441 w 880"/>
                <a:gd name="T49" fmla="*/ 882 h 882"/>
                <a:gd name="T50" fmla="*/ 381 w 880"/>
                <a:gd name="T51" fmla="*/ 878 h 882"/>
                <a:gd name="T52" fmla="*/ 322 w 880"/>
                <a:gd name="T53" fmla="*/ 866 h 882"/>
                <a:gd name="T54" fmla="*/ 268 w 880"/>
                <a:gd name="T55" fmla="*/ 847 h 882"/>
                <a:gd name="T56" fmla="*/ 217 w 880"/>
                <a:gd name="T57" fmla="*/ 821 h 882"/>
                <a:gd name="T58" fmla="*/ 170 w 880"/>
                <a:gd name="T59" fmla="*/ 790 h 882"/>
                <a:gd name="T60" fmla="*/ 128 w 880"/>
                <a:gd name="T61" fmla="*/ 752 h 882"/>
                <a:gd name="T62" fmla="*/ 92 w 880"/>
                <a:gd name="T63" fmla="*/ 710 h 882"/>
                <a:gd name="T64" fmla="*/ 59 w 880"/>
                <a:gd name="T65" fmla="*/ 663 h 882"/>
                <a:gd name="T66" fmla="*/ 35 w 880"/>
                <a:gd name="T67" fmla="*/ 612 h 882"/>
                <a:gd name="T68" fmla="*/ 16 w 880"/>
                <a:gd name="T69" fmla="*/ 558 h 882"/>
                <a:gd name="T70" fmla="*/ 4 w 880"/>
                <a:gd name="T71" fmla="*/ 500 h 882"/>
                <a:gd name="T72" fmla="*/ 0 w 880"/>
                <a:gd name="T73" fmla="*/ 441 h 882"/>
                <a:gd name="T74" fmla="*/ 4 w 880"/>
                <a:gd name="T75" fmla="*/ 381 h 882"/>
                <a:gd name="T76" fmla="*/ 16 w 880"/>
                <a:gd name="T77" fmla="*/ 324 h 882"/>
                <a:gd name="T78" fmla="*/ 35 w 880"/>
                <a:gd name="T79" fmla="*/ 269 h 882"/>
                <a:gd name="T80" fmla="*/ 59 w 880"/>
                <a:gd name="T81" fmla="*/ 219 h 882"/>
                <a:gd name="T82" fmla="*/ 92 w 880"/>
                <a:gd name="T83" fmla="*/ 171 h 882"/>
                <a:gd name="T84" fmla="*/ 128 w 880"/>
                <a:gd name="T85" fmla="*/ 129 h 882"/>
                <a:gd name="T86" fmla="*/ 170 w 880"/>
                <a:gd name="T87" fmla="*/ 92 h 882"/>
                <a:gd name="T88" fmla="*/ 217 w 880"/>
                <a:gd name="T89" fmla="*/ 60 h 882"/>
                <a:gd name="T90" fmla="*/ 268 w 880"/>
                <a:gd name="T91" fmla="*/ 35 h 882"/>
                <a:gd name="T92" fmla="*/ 322 w 880"/>
                <a:gd name="T93" fmla="*/ 16 h 882"/>
                <a:gd name="T94" fmla="*/ 381 w 880"/>
                <a:gd name="T95" fmla="*/ 4 h 882"/>
                <a:gd name="T96" fmla="*/ 441 w 880"/>
                <a:gd name="T97" fmla="*/ 0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0" h="882">
                  <a:moveTo>
                    <a:pt x="441" y="0"/>
                  </a:moveTo>
                  <a:lnTo>
                    <a:pt x="499" y="4"/>
                  </a:lnTo>
                  <a:lnTo>
                    <a:pt x="557" y="16"/>
                  </a:lnTo>
                  <a:lnTo>
                    <a:pt x="611" y="35"/>
                  </a:lnTo>
                  <a:lnTo>
                    <a:pt x="662" y="60"/>
                  </a:lnTo>
                  <a:lnTo>
                    <a:pt x="709" y="92"/>
                  </a:lnTo>
                  <a:lnTo>
                    <a:pt x="752" y="129"/>
                  </a:lnTo>
                  <a:lnTo>
                    <a:pt x="788" y="171"/>
                  </a:lnTo>
                  <a:lnTo>
                    <a:pt x="820" y="219"/>
                  </a:lnTo>
                  <a:lnTo>
                    <a:pt x="845" y="269"/>
                  </a:lnTo>
                  <a:lnTo>
                    <a:pt x="864" y="324"/>
                  </a:lnTo>
                  <a:lnTo>
                    <a:pt x="876" y="381"/>
                  </a:lnTo>
                  <a:lnTo>
                    <a:pt x="880" y="441"/>
                  </a:lnTo>
                  <a:lnTo>
                    <a:pt x="876" y="500"/>
                  </a:lnTo>
                  <a:lnTo>
                    <a:pt x="864" y="558"/>
                  </a:lnTo>
                  <a:lnTo>
                    <a:pt x="845" y="612"/>
                  </a:lnTo>
                  <a:lnTo>
                    <a:pt x="820" y="663"/>
                  </a:lnTo>
                  <a:lnTo>
                    <a:pt x="788" y="710"/>
                  </a:lnTo>
                  <a:lnTo>
                    <a:pt x="752" y="752"/>
                  </a:lnTo>
                  <a:lnTo>
                    <a:pt x="709" y="790"/>
                  </a:lnTo>
                  <a:lnTo>
                    <a:pt x="662" y="821"/>
                  </a:lnTo>
                  <a:lnTo>
                    <a:pt x="611" y="847"/>
                  </a:lnTo>
                  <a:lnTo>
                    <a:pt x="557" y="866"/>
                  </a:lnTo>
                  <a:lnTo>
                    <a:pt x="499" y="878"/>
                  </a:lnTo>
                  <a:lnTo>
                    <a:pt x="441" y="882"/>
                  </a:lnTo>
                  <a:lnTo>
                    <a:pt x="381" y="878"/>
                  </a:lnTo>
                  <a:lnTo>
                    <a:pt x="322" y="866"/>
                  </a:lnTo>
                  <a:lnTo>
                    <a:pt x="268" y="847"/>
                  </a:lnTo>
                  <a:lnTo>
                    <a:pt x="217" y="821"/>
                  </a:lnTo>
                  <a:lnTo>
                    <a:pt x="170" y="790"/>
                  </a:lnTo>
                  <a:lnTo>
                    <a:pt x="128" y="752"/>
                  </a:lnTo>
                  <a:lnTo>
                    <a:pt x="92" y="710"/>
                  </a:lnTo>
                  <a:lnTo>
                    <a:pt x="59" y="663"/>
                  </a:lnTo>
                  <a:lnTo>
                    <a:pt x="35" y="612"/>
                  </a:lnTo>
                  <a:lnTo>
                    <a:pt x="16" y="558"/>
                  </a:lnTo>
                  <a:lnTo>
                    <a:pt x="4" y="500"/>
                  </a:lnTo>
                  <a:lnTo>
                    <a:pt x="0" y="441"/>
                  </a:lnTo>
                  <a:lnTo>
                    <a:pt x="4" y="381"/>
                  </a:lnTo>
                  <a:lnTo>
                    <a:pt x="16" y="324"/>
                  </a:lnTo>
                  <a:lnTo>
                    <a:pt x="35" y="269"/>
                  </a:lnTo>
                  <a:lnTo>
                    <a:pt x="59" y="219"/>
                  </a:lnTo>
                  <a:lnTo>
                    <a:pt x="92" y="171"/>
                  </a:lnTo>
                  <a:lnTo>
                    <a:pt x="128" y="129"/>
                  </a:lnTo>
                  <a:lnTo>
                    <a:pt x="170" y="92"/>
                  </a:lnTo>
                  <a:lnTo>
                    <a:pt x="217" y="60"/>
                  </a:lnTo>
                  <a:lnTo>
                    <a:pt x="268" y="35"/>
                  </a:lnTo>
                  <a:lnTo>
                    <a:pt x="322" y="16"/>
                  </a:lnTo>
                  <a:lnTo>
                    <a:pt x="381" y="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3A6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BCEE3764-44E4-0B1D-7166-AEE3B3B11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3331" y="4600360"/>
              <a:ext cx="852163" cy="854097"/>
            </a:xfrm>
            <a:custGeom>
              <a:avLst/>
              <a:gdLst>
                <a:gd name="T0" fmla="*/ 440 w 881"/>
                <a:gd name="T1" fmla="*/ 0 h 883"/>
                <a:gd name="T2" fmla="*/ 500 w 881"/>
                <a:gd name="T3" fmla="*/ 5 h 883"/>
                <a:gd name="T4" fmla="*/ 556 w 881"/>
                <a:gd name="T5" fmla="*/ 16 h 883"/>
                <a:gd name="T6" fmla="*/ 612 w 881"/>
                <a:gd name="T7" fmla="*/ 35 h 883"/>
                <a:gd name="T8" fmla="*/ 662 w 881"/>
                <a:gd name="T9" fmla="*/ 62 h 883"/>
                <a:gd name="T10" fmla="*/ 708 w 881"/>
                <a:gd name="T11" fmla="*/ 92 h 883"/>
                <a:gd name="T12" fmla="*/ 751 w 881"/>
                <a:gd name="T13" fmla="*/ 130 h 883"/>
                <a:gd name="T14" fmla="*/ 789 w 881"/>
                <a:gd name="T15" fmla="*/ 173 h 883"/>
                <a:gd name="T16" fmla="*/ 821 w 881"/>
                <a:gd name="T17" fmla="*/ 219 h 883"/>
                <a:gd name="T18" fmla="*/ 846 w 881"/>
                <a:gd name="T19" fmla="*/ 271 h 883"/>
                <a:gd name="T20" fmla="*/ 865 w 881"/>
                <a:gd name="T21" fmla="*/ 325 h 883"/>
                <a:gd name="T22" fmla="*/ 876 w 881"/>
                <a:gd name="T23" fmla="*/ 382 h 883"/>
                <a:gd name="T24" fmla="*/ 881 w 881"/>
                <a:gd name="T25" fmla="*/ 442 h 883"/>
                <a:gd name="T26" fmla="*/ 876 w 881"/>
                <a:gd name="T27" fmla="*/ 501 h 883"/>
                <a:gd name="T28" fmla="*/ 865 w 881"/>
                <a:gd name="T29" fmla="*/ 558 h 883"/>
                <a:gd name="T30" fmla="*/ 846 w 881"/>
                <a:gd name="T31" fmla="*/ 612 h 883"/>
                <a:gd name="T32" fmla="*/ 821 w 881"/>
                <a:gd name="T33" fmla="*/ 664 h 883"/>
                <a:gd name="T34" fmla="*/ 789 w 881"/>
                <a:gd name="T35" fmla="*/ 710 h 883"/>
                <a:gd name="T36" fmla="*/ 751 w 881"/>
                <a:gd name="T37" fmla="*/ 753 h 883"/>
                <a:gd name="T38" fmla="*/ 708 w 881"/>
                <a:gd name="T39" fmla="*/ 791 h 883"/>
                <a:gd name="T40" fmla="*/ 662 w 881"/>
                <a:gd name="T41" fmla="*/ 821 h 883"/>
                <a:gd name="T42" fmla="*/ 612 w 881"/>
                <a:gd name="T43" fmla="*/ 848 h 883"/>
                <a:gd name="T44" fmla="*/ 556 w 881"/>
                <a:gd name="T45" fmla="*/ 867 h 883"/>
                <a:gd name="T46" fmla="*/ 500 w 881"/>
                <a:gd name="T47" fmla="*/ 878 h 883"/>
                <a:gd name="T48" fmla="*/ 440 w 881"/>
                <a:gd name="T49" fmla="*/ 883 h 883"/>
                <a:gd name="T50" fmla="*/ 380 w 881"/>
                <a:gd name="T51" fmla="*/ 878 h 883"/>
                <a:gd name="T52" fmla="*/ 323 w 881"/>
                <a:gd name="T53" fmla="*/ 867 h 883"/>
                <a:gd name="T54" fmla="*/ 269 w 881"/>
                <a:gd name="T55" fmla="*/ 848 h 883"/>
                <a:gd name="T56" fmla="*/ 218 w 881"/>
                <a:gd name="T57" fmla="*/ 821 h 883"/>
                <a:gd name="T58" fmla="*/ 171 w 881"/>
                <a:gd name="T59" fmla="*/ 791 h 883"/>
                <a:gd name="T60" fmla="*/ 129 w 881"/>
                <a:gd name="T61" fmla="*/ 753 h 883"/>
                <a:gd name="T62" fmla="*/ 92 w 881"/>
                <a:gd name="T63" fmla="*/ 710 h 883"/>
                <a:gd name="T64" fmla="*/ 60 w 881"/>
                <a:gd name="T65" fmla="*/ 664 h 883"/>
                <a:gd name="T66" fmla="*/ 34 w 881"/>
                <a:gd name="T67" fmla="*/ 612 h 883"/>
                <a:gd name="T68" fmla="*/ 15 w 881"/>
                <a:gd name="T69" fmla="*/ 558 h 883"/>
                <a:gd name="T70" fmla="*/ 3 w 881"/>
                <a:gd name="T71" fmla="*/ 501 h 883"/>
                <a:gd name="T72" fmla="*/ 0 w 881"/>
                <a:gd name="T73" fmla="*/ 442 h 883"/>
                <a:gd name="T74" fmla="*/ 3 w 881"/>
                <a:gd name="T75" fmla="*/ 382 h 883"/>
                <a:gd name="T76" fmla="*/ 15 w 881"/>
                <a:gd name="T77" fmla="*/ 325 h 883"/>
                <a:gd name="T78" fmla="*/ 34 w 881"/>
                <a:gd name="T79" fmla="*/ 271 h 883"/>
                <a:gd name="T80" fmla="*/ 60 w 881"/>
                <a:gd name="T81" fmla="*/ 219 h 883"/>
                <a:gd name="T82" fmla="*/ 92 w 881"/>
                <a:gd name="T83" fmla="*/ 173 h 883"/>
                <a:gd name="T84" fmla="*/ 129 w 881"/>
                <a:gd name="T85" fmla="*/ 130 h 883"/>
                <a:gd name="T86" fmla="*/ 171 w 881"/>
                <a:gd name="T87" fmla="*/ 92 h 883"/>
                <a:gd name="T88" fmla="*/ 218 w 881"/>
                <a:gd name="T89" fmla="*/ 62 h 883"/>
                <a:gd name="T90" fmla="*/ 269 w 881"/>
                <a:gd name="T91" fmla="*/ 35 h 883"/>
                <a:gd name="T92" fmla="*/ 323 w 881"/>
                <a:gd name="T93" fmla="*/ 16 h 883"/>
                <a:gd name="T94" fmla="*/ 380 w 881"/>
                <a:gd name="T95" fmla="*/ 5 h 883"/>
                <a:gd name="T96" fmla="*/ 440 w 881"/>
                <a:gd name="T97" fmla="*/ 0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1" h="883">
                  <a:moveTo>
                    <a:pt x="440" y="0"/>
                  </a:moveTo>
                  <a:lnTo>
                    <a:pt x="500" y="5"/>
                  </a:lnTo>
                  <a:lnTo>
                    <a:pt x="556" y="16"/>
                  </a:lnTo>
                  <a:lnTo>
                    <a:pt x="612" y="35"/>
                  </a:lnTo>
                  <a:lnTo>
                    <a:pt x="662" y="62"/>
                  </a:lnTo>
                  <a:lnTo>
                    <a:pt x="708" y="92"/>
                  </a:lnTo>
                  <a:lnTo>
                    <a:pt x="751" y="130"/>
                  </a:lnTo>
                  <a:lnTo>
                    <a:pt x="789" y="173"/>
                  </a:lnTo>
                  <a:lnTo>
                    <a:pt x="821" y="219"/>
                  </a:lnTo>
                  <a:lnTo>
                    <a:pt x="846" y="271"/>
                  </a:lnTo>
                  <a:lnTo>
                    <a:pt x="865" y="325"/>
                  </a:lnTo>
                  <a:lnTo>
                    <a:pt x="876" y="382"/>
                  </a:lnTo>
                  <a:lnTo>
                    <a:pt x="881" y="442"/>
                  </a:lnTo>
                  <a:lnTo>
                    <a:pt x="876" y="501"/>
                  </a:lnTo>
                  <a:lnTo>
                    <a:pt x="865" y="558"/>
                  </a:lnTo>
                  <a:lnTo>
                    <a:pt x="846" y="612"/>
                  </a:lnTo>
                  <a:lnTo>
                    <a:pt x="821" y="664"/>
                  </a:lnTo>
                  <a:lnTo>
                    <a:pt x="789" y="710"/>
                  </a:lnTo>
                  <a:lnTo>
                    <a:pt x="751" y="753"/>
                  </a:lnTo>
                  <a:lnTo>
                    <a:pt x="708" y="791"/>
                  </a:lnTo>
                  <a:lnTo>
                    <a:pt x="662" y="821"/>
                  </a:lnTo>
                  <a:lnTo>
                    <a:pt x="612" y="848"/>
                  </a:lnTo>
                  <a:lnTo>
                    <a:pt x="556" y="867"/>
                  </a:lnTo>
                  <a:lnTo>
                    <a:pt x="500" y="878"/>
                  </a:lnTo>
                  <a:lnTo>
                    <a:pt x="440" y="883"/>
                  </a:lnTo>
                  <a:lnTo>
                    <a:pt x="380" y="878"/>
                  </a:lnTo>
                  <a:lnTo>
                    <a:pt x="323" y="867"/>
                  </a:lnTo>
                  <a:lnTo>
                    <a:pt x="269" y="848"/>
                  </a:lnTo>
                  <a:lnTo>
                    <a:pt x="218" y="821"/>
                  </a:lnTo>
                  <a:lnTo>
                    <a:pt x="171" y="791"/>
                  </a:lnTo>
                  <a:lnTo>
                    <a:pt x="129" y="753"/>
                  </a:lnTo>
                  <a:lnTo>
                    <a:pt x="92" y="710"/>
                  </a:lnTo>
                  <a:lnTo>
                    <a:pt x="60" y="664"/>
                  </a:lnTo>
                  <a:lnTo>
                    <a:pt x="34" y="612"/>
                  </a:lnTo>
                  <a:lnTo>
                    <a:pt x="15" y="558"/>
                  </a:lnTo>
                  <a:lnTo>
                    <a:pt x="3" y="501"/>
                  </a:lnTo>
                  <a:lnTo>
                    <a:pt x="0" y="442"/>
                  </a:lnTo>
                  <a:lnTo>
                    <a:pt x="3" y="382"/>
                  </a:lnTo>
                  <a:lnTo>
                    <a:pt x="15" y="325"/>
                  </a:lnTo>
                  <a:lnTo>
                    <a:pt x="34" y="271"/>
                  </a:lnTo>
                  <a:lnTo>
                    <a:pt x="60" y="219"/>
                  </a:lnTo>
                  <a:lnTo>
                    <a:pt x="92" y="173"/>
                  </a:lnTo>
                  <a:lnTo>
                    <a:pt x="129" y="130"/>
                  </a:lnTo>
                  <a:lnTo>
                    <a:pt x="171" y="92"/>
                  </a:lnTo>
                  <a:lnTo>
                    <a:pt x="218" y="62"/>
                  </a:lnTo>
                  <a:lnTo>
                    <a:pt x="269" y="35"/>
                  </a:lnTo>
                  <a:lnTo>
                    <a:pt x="323" y="16"/>
                  </a:lnTo>
                  <a:lnTo>
                    <a:pt x="380" y="5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3A6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6" name="Freeform 11">
            <a:extLst>
              <a:ext uri="{FF2B5EF4-FFF2-40B4-BE49-F238E27FC236}">
                <a16:creationId xmlns:a16="http://schemas.microsoft.com/office/drawing/2014/main" id="{C9972040-ABFD-E39A-201B-9C2319B2DED4}"/>
              </a:ext>
            </a:extLst>
          </p:cNvPr>
          <p:cNvSpPr>
            <a:spLocks/>
          </p:cNvSpPr>
          <p:nvPr/>
        </p:nvSpPr>
        <p:spPr bwMode="auto">
          <a:xfrm>
            <a:off x="8503473" y="3192897"/>
            <a:ext cx="1028656" cy="1027492"/>
          </a:xfrm>
          <a:custGeom>
            <a:avLst/>
            <a:gdLst>
              <a:gd name="T0" fmla="*/ 441 w 882"/>
              <a:gd name="T1" fmla="*/ 0 h 881"/>
              <a:gd name="T2" fmla="*/ 501 w 882"/>
              <a:gd name="T3" fmla="*/ 5 h 881"/>
              <a:gd name="T4" fmla="*/ 558 w 882"/>
              <a:gd name="T5" fmla="*/ 16 h 881"/>
              <a:gd name="T6" fmla="*/ 612 w 882"/>
              <a:gd name="T7" fmla="*/ 35 h 881"/>
              <a:gd name="T8" fmla="*/ 663 w 882"/>
              <a:gd name="T9" fmla="*/ 60 h 881"/>
              <a:gd name="T10" fmla="*/ 710 w 882"/>
              <a:gd name="T11" fmla="*/ 92 h 881"/>
              <a:gd name="T12" fmla="*/ 752 w 882"/>
              <a:gd name="T13" fmla="*/ 129 h 881"/>
              <a:gd name="T14" fmla="*/ 790 w 882"/>
              <a:gd name="T15" fmla="*/ 171 h 881"/>
              <a:gd name="T16" fmla="*/ 821 w 882"/>
              <a:gd name="T17" fmla="*/ 218 h 881"/>
              <a:gd name="T18" fmla="*/ 847 w 882"/>
              <a:gd name="T19" fmla="*/ 269 h 881"/>
              <a:gd name="T20" fmla="*/ 866 w 882"/>
              <a:gd name="T21" fmla="*/ 323 h 881"/>
              <a:gd name="T22" fmla="*/ 878 w 882"/>
              <a:gd name="T23" fmla="*/ 381 h 881"/>
              <a:gd name="T24" fmla="*/ 882 w 882"/>
              <a:gd name="T25" fmla="*/ 440 h 881"/>
              <a:gd name="T26" fmla="*/ 878 w 882"/>
              <a:gd name="T27" fmla="*/ 500 h 881"/>
              <a:gd name="T28" fmla="*/ 866 w 882"/>
              <a:gd name="T29" fmla="*/ 557 h 881"/>
              <a:gd name="T30" fmla="*/ 847 w 882"/>
              <a:gd name="T31" fmla="*/ 612 h 881"/>
              <a:gd name="T32" fmla="*/ 821 w 882"/>
              <a:gd name="T33" fmla="*/ 662 h 881"/>
              <a:gd name="T34" fmla="*/ 790 w 882"/>
              <a:gd name="T35" fmla="*/ 710 h 881"/>
              <a:gd name="T36" fmla="*/ 752 w 882"/>
              <a:gd name="T37" fmla="*/ 753 h 881"/>
              <a:gd name="T38" fmla="*/ 710 w 882"/>
              <a:gd name="T39" fmla="*/ 789 h 881"/>
              <a:gd name="T40" fmla="*/ 663 w 882"/>
              <a:gd name="T41" fmla="*/ 821 h 881"/>
              <a:gd name="T42" fmla="*/ 612 w 882"/>
              <a:gd name="T43" fmla="*/ 846 h 881"/>
              <a:gd name="T44" fmla="*/ 558 w 882"/>
              <a:gd name="T45" fmla="*/ 865 h 881"/>
              <a:gd name="T46" fmla="*/ 501 w 882"/>
              <a:gd name="T47" fmla="*/ 877 h 881"/>
              <a:gd name="T48" fmla="*/ 441 w 882"/>
              <a:gd name="T49" fmla="*/ 881 h 881"/>
              <a:gd name="T50" fmla="*/ 381 w 882"/>
              <a:gd name="T51" fmla="*/ 877 h 881"/>
              <a:gd name="T52" fmla="*/ 324 w 882"/>
              <a:gd name="T53" fmla="*/ 865 h 881"/>
              <a:gd name="T54" fmla="*/ 270 w 882"/>
              <a:gd name="T55" fmla="*/ 846 h 881"/>
              <a:gd name="T56" fmla="*/ 219 w 882"/>
              <a:gd name="T57" fmla="*/ 821 h 881"/>
              <a:gd name="T58" fmla="*/ 173 w 882"/>
              <a:gd name="T59" fmla="*/ 789 h 881"/>
              <a:gd name="T60" fmla="*/ 130 w 882"/>
              <a:gd name="T61" fmla="*/ 753 h 881"/>
              <a:gd name="T62" fmla="*/ 92 w 882"/>
              <a:gd name="T63" fmla="*/ 710 h 881"/>
              <a:gd name="T64" fmla="*/ 62 w 882"/>
              <a:gd name="T65" fmla="*/ 662 h 881"/>
              <a:gd name="T66" fmla="*/ 35 w 882"/>
              <a:gd name="T67" fmla="*/ 612 h 881"/>
              <a:gd name="T68" fmla="*/ 16 w 882"/>
              <a:gd name="T69" fmla="*/ 557 h 881"/>
              <a:gd name="T70" fmla="*/ 5 w 882"/>
              <a:gd name="T71" fmla="*/ 500 h 881"/>
              <a:gd name="T72" fmla="*/ 0 w 882"/>
              <a:gd name="T73" fmla="*/ 440 h 881"/>
              <a:gd name="T74" fmla="*/ 5 w 882"/>
              <a:gd name="T75" fmla="*/ 381 h 881"/>
              <a:gd name="T76" fmla="*/ 16 w 882"/>
              <a:gd name="T77" fmla="*/ 323 h 881"/>
              <a:gd name="T78" fmla="*/ 35 w 882"/>
              <a:gd name="T79" fmla="*/ 269 h 881"/>
              <a:gd name="T80" fmla="*/ 62 w 882"/>
              <a:gd name="T81" fmla="*/ 218 h 881"/>
              <a:gd name="T82" fmla="*/ 92 w 882"/>
              <a:gd name="T83" fmla="*/ 171 h 881"/>
              <a:gd name="T84" fmla="*/ 130 w 882"/>
              <a:gd name="T85" fmla="*/ 129 h 881"/>
              <a:gd name="T86" fmla="*/ 173 w 882"/>
              <a:gd name="T87" fmla="*/ 92 h 881"/>
              <a:gd name="T88" fmla="*/ 219 w 882"/>
              <a:gd name="T89" fmla="*/ 60 h 881"/>
              <a:gd name="T90" fmla="*/ 270 w 882"/>
              <a:gd name="T91" fmla="*/ 35 h 881"/>
              <a:gd name="T92" fmla="*/ 324 w 882"/>
              <a:gd name="T93" fmla="*/ 16 h 881"/>
              <a:gd name="T94" fmla="*/ 381 w 882"/>
              <a:gd name="T95" fmla="*/ 5 h 881"/>
              <a:gd name="T96" fmla="*/ 441 w 882"/>
              <a:gd name="T97" fmla="*/ 0 h 8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82" h="881">
                <a:moveTo>
                  <a:pt x="441" y="0"/>
                </a:moveTo>
                <a:lnTo>
                  <a:pt x="501" y="5"/>
                </a:lnTo>
                <a:lnTo>
                  <a:pt x="558" y="16"/>
                </a:lnTo>
                <a:lnTo>
                  <a:pt x="612" y="35"/>
                </a:lnTo>
                <a:lnTo>
                  <a:pt x="663" y="60"/>
                </a:lnTo>
                <a:lnTo>
                  <a:pt x="710" y="92"/>
                </a:lnTo>
                <a:lnTo>
                  <a:pt x="752" y="129"/>
                </a:lnTo>
                <a:lnTo>
                  <a:pt x="790" y="171"/>
                </a:lnTo>
                <a:lnTo>
                  <a:pt x="821" y="218"/>
                </a:lnTo>
                <a:lnTo>
                  <a:pt x="847" y="269"/>
                </a:lnTo>
                <a:lnTo>
                  <a:pt x="866" y="323"/>
                </a:lnTo>
                <a:lnTo>
                  <a:pt x="878" y="381"/>
                </a:lnTo>
                <a:lnTo>
                  <a:pt x="882" y="440"/>
                </a:lnTo>
                <a:lnTo>
                  <a:pt x="878" y="500"/>
                </a:lnTo>
                <a:lnTo>
                  <a:pt x="866" y="557"/>
                </a:lnTo>
                <a:lnTo>
                  <a:pt x="847" y="612"/>
                </a:lnTo>
                <a:lnTo>
                  <a:pt x="821" y="662"/>
                </a:lnTo>
                <a:lnTo>
                  <a:pt x="790" y="710"/>
                </a:lnTo>
                <a:lnTo>
                  <a:pt x="752" y="753"/>
                </a:lnTo>
                <a:lnTo>
                  <a:pt x="710" y="789"/>
                </a:lnTo>
                <a:lnTo>
                  <a:pt x="663" y="821"/>
                </a:lnTo>
                <a:lnTo>
                  <a:pt x="612" y="846"/>
                </a:lnTo>
                <a:lnTo>
                  <a:pt x="558" y="865"/>
                </a:lnTo>
                <a:lnTo>
                  <a:pt x="501" y="877"/>
                </a:lnTo>
                <a:lnTo>
                  <a:pt x="441" y="881"/>
                </a:lnTo>
                <a:lnTo>
                  <a:pt x="381" y="877"/>
                </a:lnTo>
                <a:lnTo>
                  <a:pt x="324" y="865"/>
                </a:lnTo>
                <a:lnTo>
                  <a:pt x="270" y="846"/>
                </a:lnTo>
                <a:lnTo>
                  <a:pt x="219" y="821"/>
                </a:lnTo>
                <a:lnTo>
                  <a:pt x="173" y="789"/>
                </a:lnTo>
                <a:lnTo>
                  <a:pt x="130" y="753"/>
                </a:lnTo>
                <a:lnTo>
                  <a:pt x="92" y="710"/>
                </a:lnTo>
                <a:lnTo>
                  <a:pt x="62" y="662"/>
                </a:lnTo>
                <a:lnTo>
                  <a:pt x="35" y="612"/>
                </a:lnTo>
                <a:lnTo>
                  <a:pt x="16" y="557"/>
                </a:lnTo>
                <a:lnTo>
                  <a:pt x="5" y="500"/>
                </a:lnTo>
                <a:lnTo>
                  <a:pt x="0" y="440"/>
                </a:lnTo>
                <a:lnTo>
                  <a:pt x="5" y="381"/>
                </a:lnTo>
                <a:lnTo>
                  <a:pt x="16" y="323"/>
                </a:lnTo>
                <a:lnTo>
                  <a:pt x="35" y="269"/>
                </a:lnTo>
                <a:lnTo>
                  <a:pt x="62" y="218"/>
                </a:lnTo>
                <a:lnTo>
                  <a:pt x="92" y="171"/>
                </a:lnTo>
                <a:lnTo>
                  <a:pt x="130" y="129"/>
                </a:lnTo>
                <a:lnTo>
                  <a:pt x="173" y="92"/>
                </a:lnTo>
                <a:lnTo>
                  <a:pt x="219" y="60"/>
                </a:lnTo>
                <a:lnTo>
                  <a:pt x="270" y="35"/>
                </a:lnTo>
                <a:lnTo>
                  <a:pt x="324" y="16"/>
                </a:lnTo>
                <a:lnTo>
                  <a:pt x="381" y="5"/>
                </a:lnTo>
                <a:lnTo>
                  <a:pt x="441" y="0"/>
                </a:lnTo>
                <a:close/>
              </a:path>
            </a:pathLst>
          </a:custGeom>
          <a:solidFill>
            <a:srgbClr val="3A6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标题</a:t>
            </a:r>
          </a:p>
        </p:txBody>
      </p:sp>
      <p:sp>
        <p:nvSpPr>
          <p:cNvPr id="17" name="Rectangle 44">
            <a:extLst>
              <a:ext uri="{FF2B5EF4-FFF2-40B4-BE49-F238E27FC236}">
                <a16:creationId xmlns:a16="http://schemas.microsoft.com/office/drawing/2014/main" id="{666E4290-52BD-9AAA-5137-E4507D54A11A}"/>
              </a:ext>
            </a:extLst>
          </p:cNvPr>
          <p:cNvSpPr/>
          <p:nvPr/>
        </p:nvSpPr>
        <p:spPr>
          <a:xfrm>
            <a:off x="7748554" y="1911216"/>
            <a:ext cx="648072" cy="436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01</a:t>
            </a:r>
            <a:endParaRPr lang="zh-CN" altLang="en-US" sz="20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8" name="Rectangle 44">
            <a:extLst>
              <a:ext uri="{FF2B5EF4-FFF2-40B4-BE49-F238E27FC236}">
                <a16:creationId xmlns:a16="http://schemas.microsoft.com/office/drawing/2014/main" id="{A35BECE0-68FD-EA4C-6240-057BDEEAF40D}"/>
              </a:ext>
            </a:extLst>
          </p:cNvPr>
          <p:cNvSpPr/>
          <p:nvPr/>
        </p:nvSpPr>
        <p:spPr>
          <a:xfrm>
            <a:off x="6838358" y="3513310"/>
            <a:ext cx="648072" cy="436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02</a:t>
            </a:r>
            <a:endParaRPr lang="zh-CN" altLang="en-US" sz="20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9" name="Rectangle 44">
            <a:extLst>
              <a:ext uri="{FF2B5EF4-FFF2-40B4-BE49-F238E27FC236}">
                <a16:creationId xmlns:a16="http://schemas.microsoft.com/office/drawing/2014/main" id="{CD21DE50-0646-537B-34BA-DECFC0620248}"/>
              </a:ext>
            </a:extLst>
          </p:cNvPr>
          <p:cNvSpPr/>
          <p:nvPr/>
        </p:nvSpPr>
        <p:spPr>
          <a:xfrm>
            <a:off x="7780471" y="5115217"/>
            <a:ext cx="648072" cy="436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03</a:t>
            </a:r>
            <a:endParaRPr lang="zh-CN" altLang="en-US" sz="20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20" name="Rectangle 44">
            <a:extLst>
              <a:ext uri="{FF2B5EF4-FFF2-40B4-BE49-F238E27FC236}">
                <a16:creationId xmlns:a16="http://schemas.microsoft.com/office/drawing/2014/main" id="{9408216C-B049-0799-DB52-1140F8CD287C}"/>
              </a:ext>
            </a:extLst>
          </p:cNvPr>
          <p:cNvSpPr/>
          <p:nvPr/>
        </p:nvSpPr>
        <p:spPr>
          <a:xfrm>
            <a:off x="9625756" y="5105618"/>
            <a:ext cx="648072" cy="436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04</a:t>
            </a:r>
            <a:endParaRPr lang="zh-CN" altLang="en-US" sz="20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21" name="Rectangle 44">
            <a:extLst>
              <a:ext uri="{FF2B5EF4-FFF2-40B4-BE49-F238E27FC236}">
                <a16:creationId xmlns:a16="http://schemas.microsoft.com/office/drawing/2014/main" id="{7D775A59-5B22-BDB0-8817-360178649D69}"/>
              </a:ext>
            </a:extLst>
          </p:cNvPr>
          <p:cNvSpPr/>
          <p:nvPr/>
        </p:nvSpPr>
        <p:spPr>
          <a:xfrm>
            <a:off x="10538636" y="3500905"/>
            <a:ext cx="648072" cy="436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05</a:t>
            </a:r>
            <a:endParaRPr lang="zh-CN" altLang="en-US" sz="20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22" name="Rectangle 44">
            <a:extLst>
              <a:ext uri="{FF2B5EF4-FFF2-40B4-BE49-F238E27FC236}">
                <a16:creationId xmlns:a16="http://schemas.microsoft.com/office/drawing/2014/main" id="{3041FE6E-A25F-0FB9-8B8A-A860279E2E3C}"/>
              </a:ext>
            </a:extLst>
          </p:cNvPr>
          <p:cNvSpPr/>
          <p:nvPr/>
        </p:nvSpPr>
        <p:spPr>
          <a:xfrm>
            <a:off x="9616384" y="1872872"/>
            <a:ext cx="648072" cy="436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06</a:t>
            </a:r>
            <a:endParaRPr lang="zh-CN" altLang="en-US" sz="20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grpSp>
        <p:nvGrpSpPr>
          <p:cNvPr id="23" name="îśļiḋe">
            <a:extLst>
              <a:ext uri="{FF2B5EF4-FFF2-40B4-BE49-F238E27FC236}">
                <a16:creationId xmlns:a16="http://schemas.microsoft.com/office/drawing/2014/main" id="{FF430A1D-E037-4792-1671-473AF26AC825}"/>
              </a:ext>
            </a:extLst>
          </p:cNvPr>
          <p:cNvGrpSpPr/>
          <p:nvPr/>
        </p:nvGrpSpPr>
        <p:grpSpPr>
          <a:xfrm>
            <a:off x="759900" y="1797485"/>
            <a:ext cx="5432323" cy="4180352"/>
            <a:chOff x="673100" y="1722455"/>
            <a:chExt cx="7116709" cy="5095975"/>
          </a:xfrm>
        </p:grpSpPr>
        <p:sp>
          <p:nvSpPr>
            <p:cNvPr id="24" name="ïS1ïḍé">
              <a:extLst>
                <a:ext uri="{FF2B5EF4-FFF2-40B4-BE49-F238E27FC236}">
                  <a16:creationId xmlns:a16="http://schemas.microsoft.com/office/drawing/2014/main" id="{A43AC104-D1BE-BEE8-C12E-E971C54450AD}"/>
                </a:ext>
              </a:extLst>
            </p:cNvPr>
            <p:cNvSpPr txBox="1"/>
            <p:nvPr/>
          </p:nvSpPr>
          <p:spPr>
            <a:xfrm>
              <a:off x="673102" y="1722455"/>
              <a:ext cx="5206875" cy="487746"/>
            </a:xfrm>
            <a:prstGeom prst="rect">
              <a:avLst/>
            </a:prstGeom>
            <a:noFill/>
          </p:spPr>
          <p:txBody>
            <a:bodyPr wrap="square" anchor="b" anchorCtr="0">
              <a:spAutoFit/>
            </a:bodyPr>
            <a:lstStyle>
              <a:defPPr>
                <a:defRPr lang="zh-CN"/>
              </a:defPPr>
              <a:lvl1pPr algn="ctr">
                <a:defRPr sz="2000" b="1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</a:defRPr>
              </a:lvl1pPr>
            </a:lstStyle>
            <a:p>
              <a:pPr algn="l">
                <a:defRPr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思源黑体 CN Normal" panose="020B0400000000000000" pitchFamily="34" charset="-122"/>
                </a:rPr>
                <a:t>请您在此处输入相关小标题</a:t>
              </a:r>
            </a:p>
          </p:txBody>
        </p:sp>
        <p:sp>
          <p:nvSpPr>
            <p:cNvPr id="25" name="íṡliḋe">
              <a:extLst>
                <a:ext uri="{FF2B5EF4-FFF2-40B4-BE49-F238E27FC236}">
                  <a16:creationId xmlns:a16="http://schemas.microsoft.com/office/drawing/2014/main" id="{C1464E84-551B-B7F6-FB5E-2B9147072E43}"/>
                </a:ext>
              </a:extLst>
            </p:cNvPr>
            <p:cNvSpPr txBox="1"/>
            <p:nvPr/>
          </p:nvSpPr>
          <p:spPr>
            <a:xfrm>
              <a:off x="673100" y="2210200"/>
              <a:ext cx="7116709" cy="46082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ctr" anchorCtr="0">
              <a:normAutofit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点击输入标题点击输入相关标题。点击输入标题。点击输入标题。点击输入标题点击输入相关标题。点击输入标题。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  <a:p>
              <a:pPr>
                <a:lnSpc>
                  <a:spcPct val="130000"/>
                </a:lnSpc>
                <a:defRPr/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点击输入标题点击输入相关标题。点击输入标题。点击输入标题。点击输入标题点击输入相关标题。点击输入标题。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  <a:p>
              <a:pPr>
                <a:lnSpc>
                  <a:spcPct val="130000"/>
                </a:lnSpc>
                <a:defRPr/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点击输入标题点击输入相关标题。点击输入标题。点击输入标题。点击输入标题点击输入相关标题。点击输入标题。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  <a:p>
              <a:pPr>
                <a:lnSpc>
                  <a:spcPct val="130000"/>
                </a:lnSpc>
                <a:defRPr/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  <a:p>
              <a:pPr>
                <a:lnSpc>
                  <a:spcPct val="130000"/>
                </a:lnSpc>
                <a:defRPr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点击输入标题点击输入相关标题。点击输入标题。点击输入标题。点击输入标题点击输入相关标题。点击输入标题。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3789757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16" grpId="0" animBg="1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来年工作计划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圆: 空心 4">
            <a:extLst>
              <a:ext uri="{FF2B5EF4-FFF2-40B4-BE49-F238E27FC236}">
                <a16:creationId xmlns:a16="http://schemas.microsoft.com/office/drawing/2014/main" id="{9A25C836-7A00-EBF3-813E-93E6614DBFE7}"/>
              </a:ext>
            </a:extLst>
          </p:cNvPr>
          <p:cNvSpPr/>
          <p:nvPr/>
        </p:nvSpPr>
        <p:spPr>
          <a:xfrm>
            <a:off x="6110539" y="3005366"/>
            <a:ext cx="467271" cy="467404"/>
          </a:xfrm>
          <a:prstGeom prst="donut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  <a:defRPr/>
            </a:pPr>
            <a:r>
              <a:rPr kumimoji="1"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1</a:t>
            </a:r>
            <a:endParaRPr kumimoji="1"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E24A151D-95BC-A8C1-BAD1-8A188FE9C2B4}"/>
              </a:ext>
            </a:extLst>
          </p:cNvPr>
          <p:cNvCxnSpPr/>
          <p:nvPr/>
        </p:nvCxnSpPr>
        <p:spPr>
          <a:xfrm>
            <a:off x="6567936" y="3221516"/>
            <a:ext cx="816064" cy="0"/>
          </a:xfrm>
          <a:prstGeom prst="line">
            <a:avLst/>
          </a:prstGeom>
          <a:ln w="6350">
            <a:solidFill>
              <a:srgbClr val="3A6AEF"/>
            </a:solidFill>
            <a:prstDash val="dash"/>
            <a:tailEnd type="oval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圆: 空心 6">
            <a:extLst>
              <a:ext uri="{FF2B5EF4-FFF2-40B4-BE49-F238E27FC236}">
                <a16:creationId xmlns:a16="http://schemas.microsoft.com/office/drawing/2014/main" id="{3B21E5EF-E50A-1D4C-34A0-35BA1D5F8964}"/>
              </a:ext>
            </a:extLst>
          </p:cNvPr>
          <p:cNvSpPr/>
          <p:nvPr/>
        </p:nvSpPr>
        <p:spPr>
          <a:xfrm>
            <a:off x="6110539" y="3824578"/>
            <a:ext cx="467271" cy="467404"/>
          </a:xfrm>
          <a:prstGeom prst="donut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  <a:defRPr/>
            </a:pPr>
            <a:r>
              <a:rPr kumimoji="1"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</a:t>
            </a:r>
            <a:endParaRPr kumimoji="1"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27AF54F-3EF1-614B-9EF0-1B8EF25281D7}"/>
              </a:ext>
            </a:extLst>
          </p:cNvPr>
          <p:cNvCxnSpPr/>
          <p:nvPr/>
        </p:nvCxnSpPr>
        <p:spPr>
          <a:xfrm>
            <a:off x="6567936" y="4040727"/>
            <a:ext cx="816064" cy="0"/>
          </a:xfrm>
          <a:prstGeom prst="line">
            <a:avLst/>
          </a:prstGeom>
          <a:ln w="6350">
            <a:solidFill>
              <a:srgbClr val="3A6AEF"/>
            </a:solidFill>
            <a:prstDash val="dash"/>
            <a:tailEnd type="oval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: 空心 8">
            <a:extLst>
              <a:ext uri="{FF2B5EF4-FFF2-40B4-BE49-F238E27FC236}">
                <a16:creationId xmlns:a16="http://schemas.microsoft.com/office/drawing/2014/main" id="{BD4CCDD0-90F5-7A65-857C-901D09DCC468}"/>
              </a:ext>
            </a:extLst>
          </p:cNvPr>
          <p:cNvSpPr/>
          <p:nvPr/>
        </p:nvSpPr>
        <p:spPr>
          <a:xfrm>
            <a:off x="6110539" y="4630175"/>
            <a:ext cx="467271" cy="467404"/>
          </a:xfrm>
          <a:prstGeom prst="donut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  <a:defRPr/>
            </a:pPr>
            <a:r>
              <a:rPr kumimoji="1"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3</a:t>
            </a:r>
            <a:endParaRPr kumimoji="1"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EFCC7B0-D0EC-2531-085F-30FFD5114A7F}"/>
              </a:ext>
            </a:extLst>
          </p:cNvPr>
          <p:cNvCxnSpPr/>
          <p:nvPr/>
        </p:nvCxnSpPr>
        <p:spPr>
          <a:xfrm>
            <a:off x="6567937" y="4846324"/>
            <a:ext cx="816064" cy="0"/>
          </a:xfrm>
          <a:prstGeom prst="line">
            <a:avLst/>
          </a:prstGeom>
          <a:ln w="6350">
            <a:solidFill>
              <a:srgbClr val="3A6AEF"/>
            </a:solidFill>
            <a:prstDash val="dash"/>
            <a:tailEnd type="oval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: 空心 10">
            <a:extLst>
              <a:ext uri="{FF2B5EF4-FFF2-40B4-BE49-F238E27FC236}">
                <a16:creationId xmlns:a16="http://schemas.microsoft.com/office/drawing/2014/main" id="{5841BF8B-3ADC-B345-4473-6DAD60CA7FCA}"/>
              </a:ext>
            </a:extLst>
          </p:cNvPr>
          <p:cNvSpPr/>
          <p:nvPr/>
        </p:nvSpPr>
        <p:spPr>
          <a:xfrm>
            <a:off x="6092303" y="5398379"/>
            <a:ext cx="467271" cy="467404"/>
          </a:xfrm>
          <a:prstGeom prst="donut">
            <a:avLst/>
          </a:prstGeom>
          <a:solidFill>
            <a:srgbClr val="3A6A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  <a:defRPr/>
            </a:pPr>
            <a:r>
              <a:rPr kumimoji="1"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4</a:t>
            </a:r>
            <a:endParaRPr kumimoji="1"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9F8E1A6-2E28-20FE-4D45-4620E2C1AC55}"/>
              </a:ext>
            </a:extLst>
          </p:cNvPr>
          <p:cNvCxnSpPr/>
          <p:nvPr/>
        </p:nvCxnSpPr>
        <p:spPr>
          <a:xfrm>
            <a:off x="6549701" y="5614528"/>
            <a:ext cx="816064" cy="0"/>
          </a:xfrm>
          <a:prstGeom prst="line">
            <a:avLst/>
          </a:prstGeom>
          <a:ln w="6350">
            <a:solidFill>
              <a:srgbClr val="3A6AEF"/>
            </a:solidFill>
            <a:prstDash val="dash"/>
            <a:tailEnd type="oval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íŝḷidé">
            <a:extLst>
              <a:ext uri="{FF2B5EF4-FFF2-40B4-BE49-F238E27FC236}">
                <a16:creationId xmlns:a16="http://schemas.microsoft.com/office/drawing/2014/main" id="{A86B5E6E-DE15-49AF-EF03-D0ABA2226F88}"/>
              </a:ext>
            </a:extLst>
          </p:cNvPr>
          <p:cNvSpPr txBox="1"/>
          <p:nvPr/>
        </p:nvSpPr>
        <p:spPr>
          <a:xfrm>
            <a:off x="6110539" y="1357021"/>
            <a:ext cx="3598119" cy="63891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>
              <a:defRPr/>
            </a:pPr>
            <a:r>
              <a: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请您在此处输入小标题</a:t>
            </a:r>
            <a:endParaRPr lang="en-US" altLang="zh-CN" sz="22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8A78AF56-F9C8-0636-7B79-A6194B957F23}"/>
              </a:ext>
            </a:extLst>
          </p:cNvPr>
          <p:cNvCxnSpPr/>
          <p:nvPr/>
        </p:nvCxnSpPr>
        <p:spPr>
          <a:xfrm>
            <a:off x="6157033" y="2689128"/>
            <a:ext cx="5009463" cy="0"/>
          </a:xfrm>
          <a:prstGeom prst="line">
            <a:avLst/>
          </a:prstGeom>
          <a:ln>
            <a:solidFill>
              <a:srgbClr val="3A6AE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20">
            <a:extLst>
              <a:ext uri="{FF2B5EF4-FFF2-40B4-BE49-F238E27FC236}">
                <a16:creationId xmlns:a16="http://schemas.microsoft.com/office/drawing/2014/main" id="{82283D83-9405-4FB5-E9A0-A62590517F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9276" y="1865008"/>
            <a:ext cx="5080271" cy="70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点击输入标题点击输入相关标题。点击输入标题点击输入相关标题。点击输入标题。点击输入标题点击输入相关标题。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6" name="TextBox 20">
            <a:extLst>
              <a:ext uri="{FF2B5EF4-FFF2-40B4-BE49-F238E27FC236}">
                <a16:creationId xmlns:a16="http://schemas.microsoft.com/office/drawing/2014/main" id="{9BDB072A-CD93-33E1-90F8-41F67C882A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4000" y="2879536"/>
            <a:ext cx="3800731" cy="70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7" name="TextBox 20">
            <a:extLst>
              <a:ext uri="{FF2B5EF4-FFF2-40B4-BE49-F238E27FC236}">
                <a16:creationId xmlns:a16="http://schemas.microsoft.com/office/drawing/2014/main" id="{639BA572-B0E2-9C85-0B4C-3C31B32CE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5765" y="3685132"/>
            <a:ext cx="3800731" cy="70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C29ADE09-3D20-4222-1A36-C816EBDC0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2235" y="4463715"/>
            <a:ext cx="3800731" cy="70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967B20C0-DE90-F1FA-C2A6-43EDF9651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4000" y="5269311"/>
            <a:ext cx="3800731" cy="70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7075376D-F95A-CA1A-4496-26E9588C6C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85" r="63231" b="34912"/>
          <a:stretch/>
        </p:blipFill>
        <p:spPr>
          <a:xfrm>
            <a:off x="532510" y="1214185"/>
            <a:ext cx="5128698" cy="451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808588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7" grpId="0" animBg="1"/>
      <p:bldP spid="9" grpId="0" animBg="1"/>
      <p:bldP spid="11" grpId="0" animBg="1"/>
      <p:bldP spid="13" grpId="0"/>
      <p:bldP spid="15" grpId="0"/>
      <p:bldP spid="16" grpId="0"/>
      <p:bldP spid="17" grpId="0"/>
      <p:bldP spid="18" grpId="0"/>
      <p:bldP spid="1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来年工作计划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5" name="ïšļiḋê">
            <a:extLst>
              <a:ext uri="{FF2B5EF4-FFF2-40B4-BE49-F238E27FC236}">
                <a16:creationId xmlns:a16="http://schemas.microsoft.com/office/drawing/2014/main" id="{C80EBA67-745A-26FA-D8AE-7AF382570B98}"/>
              </a:ext>
            </a:extLst>
          </p:cNvPr>
          <p:cNvGrpSpPr/>
          <p:nvPr/>
        </p:nvGrpSpPr>
        <p:grpSpPr>
          <a:xfrm>
            <a:off x="1103494" y="1630642"/>
            <a:ext cx="10003678" cy="4165689"/>
            <a:chOff x="1128894" y="1186142"/>
            <a:chExt cx="10003678" cy="4165689"/>
          </a:xfrm>
        </p:grpSpPr>
        <p:sp>
          <p:nvSpPr>
            <p:cNvPr id="6" name="ïṩlïḍe">
              <a:extLst>
                <a:ext uri="{FF2B5EF4-FFF2-40B4-BE49-F238E27FC236}">
                  <a16:creationId xmlns:a16="http://schemas.microsoft.com/office/drawing/2014/main" id="{96E94A51-3657-AEB1-F963-1114836390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4931" y="4181669"/>
              <a:ext cx="740351" cy="740351"/>
            </a:xfrm>
            <a:prstGeom prst="star7">
              <a:avLst/>
            </a:prstGeom>
            <a:solidFill>
              <a:srgbClr val="3A6AEF"/>
            </a:solidFill>
            <a:ln w="1905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7" name="iṡľïďe">
              <a:extLst>
                <a:ext uri="{FF2B5EF4-FFF2-40B4-BE49-F238E27FC236}">
                  <a16:creationId xmlns:a16="http://schemas.microsoft.com/office/drawing/2014/main" id="{3620C9D8-28A1-83B8-ACDC-3159B6F9A0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0847" y="4176147"/>
              <a:ext cx="740351" cy="740351"/>
            </a:xfrm>
            <a:prstGeom prst="star7">
              <a:avLst/>
            </a:prstGeom>
            <a:solidFill>
              <a:srgbClr val="3A6AEF"/>
            </a:solidFill>
            <a:ln w="1905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8" name="isľíḓê">
              <a:extLst>
                <a:ext uri="{FF2B5EF4-FFF2-40B4-BE49-F238E27FC236}">
                  <a16:creationId xmlns:a16="http://schemas.microsoft.com/office/drawing/2014/main" id="{EE89758F-60AD-3249-40B2-38A457D7A7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86763" y="4176147"/>
              <a:ext cx="740351" cy="740351"/>
            </a:xfrm>
            <a:prstGeom prst="star7">
              <a:avLst/>
            </a:prstGeom>
            <a:solidFill>
              <a:srgbClr val="3A6AEF"/>
            </a:solidFill>
            <a:ln w="1905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9" name="íS1ïdè">
              <a:extLst>
                <a:ext uri="{FF2B5EF4-FFF2-40B4-BE49-F238E27FC236}">
                  <a16:creationId xmlns:a16="http://schemas.microsoft.com/office/drawing/2014/main" id="{9D34E168-3233-F12B-B253-034A9C4A3242}"/>
                </a:ext>
              </a:extLst>
            </p:cNvPr>
            <p:cNvSpPr txBox="1"/>
            <p:nvPr/>
          </p:nvSpPr>
          <p:spPr>
            <a:xfrm>
              <a:off x="1128894" y="2850084"/>
              <a:ext cx="2991845" cy="704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点击输入相关标题点击输入相关标题。点击输入相关标题。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10" name="íṧľiḑè">
              <a:extLst>
                <a:ext uri="{FF2B5EF4-FFF2-40B4-BE49-F238E27FC236}">
                  <a16:creationId xmlns:a16="http://schemas.microsoft.com/office/drawing/2014/main" id="{D9E6D46D-56BA-9E1F-F74B-EF991ED6C59B}"/>
                </a:ext>
              </a:extLst>
            </p:cNvPr>
            <p:cNvSpPr txBox="1"/>
            <p:nvPr/>
          </p:nvSpPr>
          <p:spPr>
            <a:xfrm>
              <a:off x="2055813" y="4181971"/>
              <a:ext cx="180262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buSzPct val="25000"/>
                <a:defRPr/>
              </a:pPr>
              <a:r>
                <a:rPr lang="zh-CN" altLang="en-US" sz="2000" b="1" cap="all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输入小标题</a:t>
              </a:r>
            </a:p>
          </p:txBody>
        </p:sp>
        <p:sp>
          <p:nvSpPr>
            <p:cNvPr id="11" name="iṩḷîḓè">
              <a:extLst>
                <a:ext uri="{FF2B5EF4-FFF2-40B4-BE49-F238E27FC236}">
                  <a16:creationId xmlns:a16="http://schemas.microsoft.com/office/drawing/2014/main" id="{33D337E9-12E8-740A-F8FD-4F6D0AF28A7C}"/>
                </a:ext>
              </a:extLst>
            </p:cNvPr>
            <p:cNvSpPr/>
            <p:nvPr/>
          </p:nvSpPr>
          <p:spPr>
            <a:xfrm>
              <a:off x="2055814" y="4520525"/>
              <a:ext cx="2064925" cy="821821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no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点击输入相关标题点击输入相关标题。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cxnSp>
          <p:nvCxnSpPr>
            <p:cNvPr id="12" name="îṧļíďé">
              <a:extLst>
                <a:ext uri="{FF2B5EF4-FFF2-40B4-BE49-F238E27FC236}">
                  <a16:creationId xmlns:a16="http://schemas.microsoft.com/office/drawing/2014/main" id="{6A9AAC0A-33CC-543B-0E55-3AD6B91F79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98217" y="2788672"/>
              <a:ext cx="0" cy="2226416"/>
            </a:xfrm>
            <a:prstGeom prst="line">
              <a:avLst/>
            </a:prstGeom>
            <a:ln w="3175" cap="rnd">
              <a:solidFill>
                <a:srgbClr val="3A6AE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îṣļiḋe">
              <a:extLst>
                <a:ext uri="{FF2B5EF4-FFF2-40B4-BE49-F238E27FC236}">
                  <a16:creationId xmlns:a16="http://schemas.microsoft.com/office/drawing/2014/main" id="{86C76398-2716-C744-234D-7DC86410700E}"/>
                </a:ext>
              </a:extLst>
            </p:cNvPr>
            <p:cNvSpPr txBox="1"/>
            <p:nvPr/>
          </p:nvSpPr>
          <p:spPr>
            <a:xfrm>
              <a:off x="4634811" y="2833063"/>
              <a:ext cx="2991845" cy="704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点击输入相关标题点击输入相关标题。点击输入相关标题。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14" name="ís1iḋè">
              <a:extLst>
                <a:ext uri="{FF2B5EF4-FFF2-40B4-BE49-F238E27FC236}">
                  <a16:creationId xmlns:a16="http://schemas.microsoft.com/office/drawing/2014/main" id="{23D7C79A-E0D3-81C9-79A8-D3D98DEAFC85}"/>
                </a:ext>
              </a:extLst>
            </p:cNvPr>
            <p:cNvSpPr txBox="1"/>
            <p:nvPr/>
          </p:nvSpPr>
          <p:spPr>
            <a:xfrm>
              <a:off x="5561730" y="4164950"/>
              <a:ext cx="180262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buSzPct val="25000"/>
                <a:defRPr/>
              </a:pPr>
              <a:r>
                <a:rPr lang="zh-CN" altLang="en-US" sz="2000" b="1" cap="all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输入小标题</a:t>
              </a:r>
            </a:p>
          </p:txBody>
        </p:sp>
        <p:sp>
          <p:nvSpPr>
            <p:cNvPr id="15" name="ïśḷïḍe">
              <a:extLst>
                <a:ext uri="{FF2B5EF4-FFF2-40B4-BE49-F238E27FC236}">
                  <a16:creationId xmlns:a16="http://schemas.microsoft.com/office/drawing/2014/main" id="{3E962E35-CE0B-93A0-C5FB-108E3589EDBD}"/>
                </a:ext>
              </a:extLst>
            </p:cNvPr>
            <p:cNvSpPr/>
            <p:nvPr/>
          </p:nvSpPr>
          <p:spPr>
            <a:xfrm>
              <a:off x="5561731" y="4503504"/>
              <a:ext cx="2064925" cy="821821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no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点击输入相关标题点击输入相关标题。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cxnSp>
          <p:nvCxnSpPr>
            <p:cNvPr id="16" name="ísḻiḑè">
              <a:extLst>
                <a:ext uri="{FF2B5EF4-FFF2-40B4-BE49-F238E27FC236}">
                  <a16:creationId xmlns:a16="http://schemas.microsoft.com/office/drawing/2014/main" id="{33EDD685-304A-B79A-E05B-76E9BBA3C8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04134" y="2771651"/>
              <a:ext cx="0" cy="2226416"/>
            </a:xfrm>
            <a:prstGeom prst="line">
              <a:avLst/>
            </a:prstGeom>
            <a:ln w="3175" cap="rnd">
              <a:solidFill>
                <a:srgbClr val="3A6AE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ïṡḷíḍê">
              <a:extLst>
                <a:ext uri="{FF2B5EF4-FFF2-40B4-BE49-F238E27FC236}">
                  <a16:creationId xmlns:a16="http://schemas.microsoft.com/office/drawing/2014/main" id="{5949CCAB-7AF3-CA67-A65D-58B58BD7F5A5}"/>
                </a:ext>
              </a:extLst>
            </p:cNvPr>
            <p:cNvSpPr txBox="1"/>
            <p:nvPr/>
          </p:nvSpPr>
          <p:spPr>
            <a:xfrm>
              <a:off x="8140727" y="2859569"/>
              <a:ext cx="2991845" cy="704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点击输入相关标题点击输入相关标题。点击输入相关标题。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18" name="íśľîďé">
              <a:extLst>
                <a:ext uri="{FF2B5EF4-FFF2-40B4-BE49-F238E27FC236}">
                  <a16:creationId xmlns:a16="http://schemas.microsoft.com/office/drawing/2014/main" id="{8B8843B4-DCAF-AEB5-4629-3C3628EB327B}"/>
                </a:ext>
              </a:extLst>
            </p:cNvPr>
            <p:cNvSpPr txBox="1"/>
            <p:nvPr/>
          </p:nvSpPr>
          <p:spPr>
            <a:xfrm>
              <a:off x="9067646" y="4191456"/>
              <a:ext cx="180262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buSzPct val="25000"/>
                <a:defRPr/>
              </a:pPr>
              <a:r>
                <a:rPr lang="zh-CN" altLang="en-US" sz="2000" b="1" cap="all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输入小标题</a:t>
              </a:r>
            </a:p>
          </p:txBody>
        </p:sp>
        <p:sp>
          <p:nvSpPr>
            <p:cNvPr id="19" name="îSlíďe">
              <a:extLst>
                <a:ext uri="{FF2B5EF4-FFF2-40B4-BE49-F238E27FC236}">
                  <a16:creationId xmlns:a16="http://schemas.microsoft.com/office/drawing/2014/main" id="{657E071B-4F54-FEBC-B2CE-2B27ED794703}"/>
                </a:ext>
              </a:extLst>
            </p:cNvPr>
            <p:cNvSpPr/>
            <p:nvPr/>
          </p:nvSpPr>
          <p:spPr>
            <a:xfrm>
              <a:off x="9067647" y="4530010"/>
              <a:ext cx="2064925" cy="821821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no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点击输入相关标题点击输入相关标题。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20" name="ïṩļiďé">
              <a:extLst>
                <a:ext uri="{FF2B5EF4-FFF2-40B4-BE49-F238E27FC236}">
                  <a16:creationId xmlns:a16="http://schemas.microsoft.com/office/drawing/2014/main" id="{4FE8640E-0652-4F19-B086-7793AAA014ED}"/>
                </a:ext>
              </a:extLst>
            </p:cNvPr>
            <p:cNvSpPr txBox="1"/>
            <p:nvPr/>
          </p:nvSpPr>
          <p:spPr>
            <a:xfrm>
              <a:off x="2690042" y="1186142"/>
              <a:ext cx="68599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buSzPct val="25000"/>
                <a:defRPr/>
              </a:pPr>
              <a:r>
                <a:rPr lang="zh-CN" altLang="en-US" sz="2000" b="1" cap="all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Normal" panose="020B0400000000000000" pitchFamily="34" charset="-122"/>
                </a:rPr>
                <a:t>请您在此处输入相关小标题</a:t>
              </a:r>
            </a:p>
          </p:txBody>
        </p:sp>
      </p:grpSp>
      <p:sp>
        <p:nvSpPr>
          <p:cNvPr id="21" name="iconfont-1124-841231">
            <a:extLst>
              <a:ext uri="{FF2B5EF4-FFF2-40B4-BE49-F238E27FC236}">
                <a16:creationId xmlns:a16="http://schemas.microsoft.com/office/drawing/2014/main" id="{0884D59D-857D-671E-DD17-90ADBD93B95C}"/>
              </a:ext>
            </a:extLst>
          </p:cNvPr>
          <p:cNvSpPr>
            <a:spLocks noChangeAspect="1"/>
          </p:cNvSpPr>
          <p:nvPr/>
        </p:nvSpPr>
        <p:spPr>
          <a:xfrm>
            <a:off x="4868114" y="4875563"/>
            <a:ext cx="338990" cy="285477"/>
          </a:xfrm>
          <a:custGeom>
            <a:avLst/>
            <a:gdLst>
              <a:gd name="T0" fmla="*/ 0 w 10133"/>
              <a:gd name="T1" fmla="*/ 6934 h 8534"/>
              <a:gd name="T2" fmla="*/ 1066 w 10133"/>
              <a:gd name="T3" fmla="*/ 6934 h 8534"/>
              <a:gd name="T4" fmla="*/ 1066 w 10133"/>
              <a:gd name="T5" fmla="*/ 7200 h 8534"/>
              <a:gd name="T6" fmla="*/ 533 w 10133"/>
              <a:gd name="T7" fmla="*/ 7200 h 8534"/>
              <a:gd name="T8" fmla="*/ 533 w 10133"/>
              <a:gd name="T9" fmla="*/ 7734 h 8534"/>
              <a:gd name="T10" fmla="*/ 1066 w 10133"/>
              <a:gd name="T11" fmla="*/ 7734 h 8534"/>
              <a:gd name="T12" fmla="*/ 1066 w 10133"/>
              <a:gd name="T13" fmla="*/ 8000 h 8534"/>
              <a:gd name="T14" fmla="*/ 0 w 10133"/>
              <a:gd name="T15" fmla="*/ 8000 h 8534"/>
              <a:gd name="T16" fmla="*/ 0 w 10133"/>
              <a:gd name="T17" fmla="*/ 8534 h 8534"/>
              <a:gd name="T18" fmla="*/ 1600 w 10133"/>
              <a:gd name="T19" fmla="*/ 8534 h 8534"/>
              <a:gd name="T20" fmla="*/ 1600 w 10133"/>
              <a:gd name="T21" fmla="*/ 6400 h 8534"/>
              <a:gd name="T22" fmla="*/ 0 w 10133"/>
              <a:gd name="T23" fmla="*/ 6400 h 8534"/>
              <a:gd name="T24" fmla="*/ 0 w 10133"/>
              <a:gd name="T25" fmla="*/ 6934 h 8534"/>
              <a:gd name="T26" fmla="*/ 533 w 10133"/>
              <a:gd name="T27" fmla="*/ 2134 h 8534"/>
              <a:gd name="T28" fmla="*/ 1066 w 10133"/>
              <a:gd name="T29" fmla="*/ 2134 h 8534"/>
              <a:gd name="T30" fmla="*/ 1066 w 10133"/>
              <a:gd name="T31" fmla="*/ 0 h 8534"/>
              <a:gd name="T32" fmla="*/ 0 w 10133"/>
              <a:gd name="T33" fmla="*/ 0 h 8534"/>
              <a:gd name="T34" fmla="*/ 0 w 10133"/>
              <a:gd name="T35" fmla="*/ 534 h 8534"/>
              <a:gd name="T36" fmla="*/ 533 w 10133"/>
              <a:gd name="T37" fmla="*/ 534 h 8534"/>
              <a:gd name="T38" fmla="*/ 533 w 10133"/>
              <a:gd name="T39" fmla="*/ 2134 h 8534"/>
              <a:gd name="T40" fmla="*/ 0 w 10133"/>
              <a:gd name="T41" fmla="*/ 3734 h 8534"/>
              <a:gd name="T42" fmla="*/ 960 w 10133"/>
              <a:gd name="T43" fmla="*/ 3734 h 8534"/>
              <a:gd name="T44" fmla="*/ 0 w 10133"/>
              <a:gd name="T45" fmla="*/ 4854 h 8534"/>
              <a:gd name="T46" fmla="*/ 0 w 10133"/>
              <a:gd name="T47" fmla="*/ 5334 h 8534"/>
              <a:gd name="T48" fmla="*/ 1600 w 10133"/>
              <a:gd name="T49" fmla="*/ 5334 h 8534"/>
              <a:gd name="T50" fmla="*/ 1600 w 10133"/>
              <a:gd name="T51" fmla="*/ 4800 h 8534"/>
              <a:gd name="T52" fmla="*/ 640 w 10133"/>
              <a:gd name="T53" fmla="*/ 4800 h 8534"/>
              <a:gd name="T54" fmla="*/ 1600 w 10133"/>
              <a:gd name="T55" fmla="*/ 3680 h 8534"/>
              <a:gd name="T56" fmla="*/ 1600 w 10133"/>
              <a:gd name="T57" fmla="*/ 3200 h 8534"/>
              <a:gd name="T58" fmla="*/ 0 w 10133"/>
              <a:gd name="T59" fmla="*/ 3200 h 8534"/>
              <a:gd name="T60" fmla="*/ 0 w 10133"/>
              <a:gd name="T61" fmla="*/ 3734 h 8534"/>
              <a:gd name="T62" fmla="*/ 2666 w 10133"/>
              <a:gd name="T63" fmla="*/ 534 h 8534"/>
              <a:gd name="T64" fmla="*/ 2666 w 10133"/>
              <a:gd name="T65" fmla="*/ 1600 h 8534"/>
              <a:gd name="T66" fmla="*/ 10133 w 10133"/>
              <a:gd name="T67" fmla="*/ 1600 h 8534"/>
              <a:gd name="T68" fmla="*/ 10133 w 10133"/>
              <a:gd name="T69" fmla="*/ 534 h 8534"/>
              <a:gd name="T70" fmla="*/ 2666 w 10133"/>
              <a:gd name="T71" fmla="*/ 534 h 8534"/>
              <a:gd name="T72" fmla="*/ 2666 w 10133"/>
              <a:gd name="T73" fmla="*/ 8000 h 8534"/>
              <a:gd name="T74" fmla="*/ 10133 w 10133"/>
              <a:gd name="T75" fmla="*/ 8000 h 8534"/>
              <a:gd name="T76" fmla="*/ 10133 w 10133"/>
              <a:gd name="T77" fmla="*/ 6934 h 8534"/>
              <a:gd name="T78" fmla="*/ 2666 w 10133"/>
              <a:gd name="T79" fmla="*/ 6934 h 8534"/>
              <a:gd name="T80" fmla="*/ 2666 w 10133"/>
              <a:gd name="T81" fmla="*/ 8000 h 8534"/>
              <a:gd name="T82" fmla="*/ 2666 w 10133"/>
              <a:gd name="T83" fmla="*/ 4800 h 8534"/>
              <a:gd name="T84" fmla="*/ 10133 w 10133"/>
              <a:gd name="T85" fmla="*/ 4800 h 8534"/>
              <a:gd name="T86" fmla="*/ 10133 w 10133"/>
              <a:gd name="T87" fmla="*/ 3734 h 8534"/>
              <a:gd name="T88" fmla="*/ 2666 w 10133"/>
              <a:gd name="T89" fmla="*/ 3734 h 8534"/>
              <a:gd name="T90" fmla="*/ 2666 w 10133"/>
              <a:gd name="T91" fmla="*/ 4800 h 8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0133" h="8534">
                <a:moveTo>
                  <a:pt x="0" y="6934"/>
                </a:moveTo>
                <a:lnTo>
                  <a:pt x="1066" y="6934"/>
                </a:lnTo>
                <a:lnTo>
                  <a:pt x="1066" y="7200"/>
                </a:lnTo>
                <a:lnTo>
                  <a:pt x="533" y="7200"/>
                </a:lnTo>
                <a:lnTo>
                  <a:pt x="533" y="7734"/>
                </a:lnTo>
                <a:lnTo>
                  <a:pt x="1066" y="7734"/>
                </a:lnTo>
                <a:lnTo>
                  <a:pt x="1066" y="8000"/>
                </a:lnTo>
                <a:lnTo>
                  <a:pt x="0" y="8000"/>
                </a:lnTo>
                <a:lnTo>
                  <a:pt x="0" y="8534"/>
                </a:lnTo>
                <a:lnTo>
                  <a:pt x="1600" y="8534"/>
                </a:lnTo>
                <a:lnTo>
                  <a:pt x="1600" y="6400"/>
                </a:lnTo>
                <a:lnTo>
                  <a:pt x="0" y="6400"/>
                </a:lnTo>
                <a:lnTo>
                  <a:pt x="0" y="6934"/>
                </a:lnTo>
                <a:close/>
                <a:moveTo>
                  <a:pt x="533" y="2134"/>
                </a:moveTo>
                <a:lnTo>
                  <a:pt x="1066" y="2134"/>
                </a:lnTo>
                <a:lnTo>
                  <a:pt x="1066" y="0"/>
                </a:lnTo>
                <a:lnTo>
                  <a:pt x="0" y="0"/>
                </a:lnTo>
                <a:lnTo>
                  <a:pt x="0" y="534"/>
                </a:lnTo>
                <a:lnTo>
                  <a:pt x="533" y="534"/>
                </a:lnTo>
                <a:lnTo>
                  <a:pt x="533" y="2134"/>
                </a:lnTo>
                <a:close/>
                <a:moveTo>
                  <a:pt x="0" y="3734"/>
                </a:moveTo>
                <a:lnTo>
                  <a:pt x="960" y="3734"/>
                </a:lnTo>
                <a:lnTo>
                  <a:pt x="0" y="4854"/>
                </a:lnTo>
                <a:lnTo>
                  <a:pt x="0" y="5334"/>
                </a:lnTo>
                <a:lnTo>
                  <a:pt x="1600" y="5334"/>
                </a:lnTo>
                <a:lnTo>
                  <a:pt x="1600" y="4800"/>
                </a:lnTo>
                <a:lnTo>
                  <a:pt x="640" y="4800"/>
                </a:lnTo>
                <a:lnTo>
                  <a:pt x="1600" y="3680"/>
                </a:lnTo>
                <a:lnTo>
                  <a:pt x="1600" y="3200"/>
                </a:lnTo>
                <a:lnTo>
                  <a:pt x="0" y="3200"/>
                </a:lnTo>
                <a:lnTo>
                  <a:pt x="0" y="3734"/>
                </a:lnTo>
                <a:close/>
                <a:moveTo>
                  <a:pt x="2666" y="534"/>
                </a:moveTo>
                <a:lnTo>
                  <a:pt x="2666" y="1600"/>
                </a:lnTo>
                <a:lnTo>
                  <a:pt x="10133" y="1600"/>
                </a:lnTo>
                <a:lnTo>
                  <a:pt x="10133" y="534"/>
                </a:lnTo>
                <a:lnTo>
                  <a:pt x="2666" y="534"/>
                </a:lnTo>
                <a:close/>
                <a:moveTo>
                  <a:pt x="2666" y="8000"/>
                </a:moveTo>
                <a:lnTo>
                  <a:pt x="10133" y="8000"/>
                </a:lnTo>
                <a:lnTo>
                  <a:pt x="10133" y="6934"/>
                </a:lnTo>
                <a:lnTo>
                  <a:pt x="2666" y="6934"/>
                </a:lnTo>
                <a:lnTo>
                  <a:pt x="2666" y="8000"/>
                </a:lnTo>
                <a:close/>
                <a:moveTo>
                  <a:pt x="2666" y="4800"/>
                </a:moveTo>
                <a:lnTo>
                  <a:pt x="10133" y="4800"/>
                </a:lnTo>
                <a:lnTo>
                  <a:pt x="10133" y="3734"/>
                </a:lnTo>
                <a:lnTo>
                  <a:pt x="2666" y="3734"/>
                </a:lnTo>
                <a:lnTo>
                  <a:pt x="2666" y="48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22" name="list-items_30414">
            <a:extLst>
              <a:ext uri="{FF2B5EF4-FFF2-40B4-BE49-F238E27FC236}">
                <a16:creationId xmlns:a16="http://schemas.microsoft.com/office/drawing/2014/main" id="{78339580-0C9B-7138-EC91-849BDED9A92E}"/>
              </a:ext>
            </a:extLst>
          </p:cNvPr>
          <p:cNvSpPr>
            <a:spLocks noChangeAspect="1"/>
          </p:cNvSpPr>
          <p:nvPr/>
        </p:nvSpPr>
        <p:spPr>
          <a:xfrm>
            <a:off x="8387109" y="4830053"/>
            <a:ext cx="305782" cy="360000"/>
          </a:xfrm>
          <a:custGeom>
            <a:avLst/>
            <a:gdLst>
              <a:gd name="connsiteX0" fmla="*/ 37894 w 513787"/>
              <a:gd name="connsiteY0" fmla="*/ 431508 h 604887"/>
              <a:gd name="connsiteX1" fmla="*/ 426498 w 513787"/>
              <a:gd name="connsiteY1" fmla="*/ 431508 h 604887"/>
              <a:gd name="connsiteX2" fmla="*/ 426498 w 513787"/>
              <a:gd name="connsiteY2" fmla="*/ 534886 h 604887"/>
              <a:gd name="connsiteX3" fmla="*/ 37894 w 513787"/>
              <a:gd name="connsiteY3" fmla="*/ 534886 h 604887"/>
              <a:gd name="connsiteX4" fmla="*/ 37894 w 513787"/>
              <a:gd name="connsiteY4" fmla="*/ 250790 h 604887"/>
              <a:gd name="connsiteX5" fmla="*/ 379360 w 513787"/>
              <a:gd name="connsiteY5" fmla="*/ 250790 h 604887"/>
              <a:gd name="connsiteX6" fmla="*/ 379360 w 513787"/>
              <a:gd name="connsiteY6" fmla="*/ 354168 h 604887"/>
              <a:gd name="connsiteX7" fmla="*/ 37894 w 513787"/>
              <a:gd name="connsiteY7" fmla="*/ 354168 h 604887"/>
              <a:gd name="connsiteX8" fmla="*/ 37894 w 513787"/>
              <a:gd name="connsiteY8" fmla="*/ 70071 h 604887"/>
              <a:gd name="connsiteX9" fmla="*/ 513787 w 513787"/>
              <a:gd name="connsiteY9" fmla="*/ 70071 h 604887"/>
              <a:gd name="connsiteX10" fmla="*/ 513787 w 513787"/>
              <a:gd name="connsiteY10" fmla="*/ 173449 h 604887"/>
              <a:gd name="connsiteX11" fmla="*/ 37894 w 513787"/>
              <a:gd name="connsiteY11" fmla="*/ 173449 h 604887"/>
              <a:gd name="connsiteX12" fmla="*/ 0 w 513787"/>
              <a:gd name="connsiteY12" fmla="*/ 0 h 604887"/>
              <a:gd name="connsiteX13" fmla="*/ 15172 w 513787"/>
              <a:gd name="connsiteY13" fmla="*/ 0 h 604887"/>
              <a:gd name="connsiteX14" fmla="*/ 15172 w 513787"/>
              <a:gd name="connsiteY14" fmla="*/ 604887 h 604887"/>
              <a:gd name="connsiteX15" fmla="*/ 0 w 513787"/>
              <a:gd name="connsiteY15" fmla="*/ 604887 h 60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3787" h="604887">
                <a:moveTo>
                  <a:pt x="37894" y="431508"/>
                </a:moveTo>
                <a:lnTo>
                  <a:pt x="426498" y="431508"/>
                </a:lnTo>
                <a:lnTo>
                  <a:pt x="426498" y="534886"/>
                </a:lnTo>
                <a:lnTo>
                  <a:pt x="37894" y="534886"/>
                </a:lnTo>
                <a:close/>
                <a:moveTo>
                  <a:pt x="37894" y="250790"/>
                </a:moveTo>
                <a:lnTo>
                  <a:pt x="379360" y="250790"/>
                </a:lnTo>
                <a:lnTo>
                  <a:pt x="379360" y="354168"/>
                </a:lnTo>
                <a:lnTo>
                  <a:pt x="37894" y="354168"/>
                </a:lnTo>
                <a:close/>
                <a:moveTo>
                  <a:pt x="37894" y="70071"/>
                </a:moveTo>
                <a:lnTo>
                  <a:pt x="513787" y="70071"/>
                </a:lnTo>
                <a:lnTo>
                  <a:pt x="513787" y="173449"/>
                </a:lnTo>
                <a:lnTo>
                  <a:pt x="37894" y="173449"/>
                </a:lnTo>
                <a:close/>
                <a:moveTo>
                  <a:pt x="0" y="0"/>
                </a:moveTo>
                <a:lnTo>
                  <a:pt x="15172" y="0"/>
                </a:lnTo>
                <a:lnTo>
                  <a:pt x="15172" y="604887"/>
                </a:lnTo>
                <a:lnTo>
                  <a:pt x="0" y="6048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23" name="iconfont-11253-5330626">
            <a:extLst>
              <a:ext uri="{FF2B5EF4-FFF2-40B4-BE49-F238E27FC236}">
                <a16:creationId xmlns:a16="http://schemas.microsoft.com/office/drawing/2014/main" id="{EC2B0E8D-1A42-D665-2865-BEDD43A9561E}"/>
              </a:ext>
            </a:extLst>
          </p:cNvPr>
          <p:cNvSpPr>
            <a:spLocks noChangeAspect="1"/>
          </p:cNvSpPr>
          <p:nvPr/>
        </p:nvSpPr>
        <p:spPr>
          <a:xfrm>
            <a:off x="1333412" y="4893670"/>
            <a:ext cx="360639" cy="283418"/>
          </a:xfrm>
          <a:custGeom>
            <a:avLst/>
            <a:gdLst>
              <a:gd name="T0" fmla="*/ 2143 w 10001"/>
              <a:gd name="T1" fmla="*/ 1073 h 7859"/>
              <a:gd name="T2" fmla="*/ 1071 w 10001"/>
              <a:gd name="T3" fmla="*/ 2145 h 7859"/>
              <a:gd name="T4" fmla="*/ 0 w 10001"/>
              <a:gd name="T5" fmla="*/ 1073 h 7859"/>
              <a:gd name="T6" fmla="*/ 1072 w 10001"/>
              <a:gd name="T7" fmla="*/ 0 h 7859"/>
              <a:gd name="T8" fmla="*/ 1831 w 10001"/>
              <a:gd name="T9" fmla="*/ 3170 h 7859"/>
              <a:gd name="T10" fmla="*/ 1831 w 10001"/>
              <a:gd name="T11" fmla="*/ 4690 h 7859"/>
              <a:gd name="T12" fmla="*/ 311 w 10001"/>
              <a:gd name="T13" fmla="*/ 4690 h 7859"/>
              <a:gd name="T14" fmla="*/ 312 w 10001"/>
              <a:gd name="T15" fmla="*/ 3170 h 7859"/>
              <a:gd name="T16" fmla="*/ 1831 w 10001"/>
              <a:gd name="T17" fmla="*/ 3170 h 7859"/>
              <a:gd name="T18" fmla="*/ 2143 w 10001"/>
              <a:gd name="T19" fmla="*/ 6786 h 7859"/>
              <a:gd name="T20" fmla="*/ 1071 w 10001"/>
              <a:gd name="T21" fmla="*/ 7859 h 7859"/>
              <a:gd name="T22" fmla="*/ 0 w 10001"/>
              <a:gd name="T23" fmla="*/ 6786 h 7859"/>
              <a:gd name="T24" fmla="*/ 1072 w 10001"/>
              <a:gd name="T25" fmla="*/ 5714 h 7859"/>
              <a:gd name="T26" fmla="*/ 10001 w 10001"/>
              <a:gd name="T27" fmla="*/ 537 h 7859"/>
              <a:gd name="T28" fmla="*/ 9949 w 10001"/>
              <a:gd name="T29" fmla="*/ 1733 h 7859"/>
              <a:gd name="T30" fmla="*/ 3036 w 10001"/>
              <a:gd name="T31" fmla="*/ 1785 h 7859"/>
              <a:gd name="T32" fmla="*/ 2859 w 10001"/>
              <a:gd name="T33" fmla="*/ 1608 h 7859"/>
              <a:gd name="T34" fmla="*/ 2911 w 10001"/>
              <a:gd name="T35" fmla="*/ 412 h 7859"/>
              <a:gd name="T36" fmla="*/ 9822 w 10001"/>
              <a:gd name="T37" fmla="*/ 359 h 7859"/>
              <a:gd name="T38" fmla="*/ 10001 w 10001"/>
              <a:gd name="T39" fmla="*/ 537 h 7859"/>
              <a:gd name="T40" fmla="*/ 10001 w 10001"/>
              <a:gd name="T41" fmla="*/ 4464 h 7859"/>
              <a:gd name="T42" fmla="*/ 9824 w 10001"/>
              <a:gd name="T43" fmla="*/ 4642 h 7859"/>
              <a:gd name="T44" fmla="*/ 2911 w 10001"/>
              <a:gd name="T45" fmla="*/ 4589 h 7859"/>
              <a:gd name="T46" fmla="*/ 2859 w 10001"/>
              <a:gd name="T47" fmla="*/ 3393 h 7859"/>
              <a:gd name="T48" fmla="*/ 3036 w 10001"/>
              <a:gd name="T49" fmla="*/ 3215 h 7859"/>
              <a:gd name="T50" fmla="*/ 9947 w 10001"/>
              <a:gd name="T51" fmla="*/ 3268 h 7859"/>
              <a:gd name="T52" fmla="*/ 10001 w 10001"/>
              <a:gd name="T53" fmla="*/ 6250 h 7859"/>
              <a:gd name="T54" fmla="*/ 9949 w 10001"/>
              <a:gd name="T55" fmla="*/ 7447 h 7859"/>
              <a:gd name="T56" fmla="*/ 3036 w 10001"/>
              <a:gd name="T57" fmla="*/ 7499 h 7859"/>
              <a:gd name="T58" fmla="*/ 2859 w 10001"/>
              <a:gd name="T59" fmla="*/ 7322 h 7859"/>
              <a:gd name="T60" fmla="*/ 2911 w 10001"/>
              <a:gd name="T61" fmla="*/ 6125 h 7859"/>
              <a:gd name="T62" fmla="*/ 9822 w 10001"/>
              <a:gd name="T63" fmla="*/ 6073 h 7859"/>
              <a:gd name="T64" fmla="*/ 10001 w 10001"/>
              <a:gd name="T65" fmla="*/ 6250 h 7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001" h="7859">
                <a:moveTo>
                  <a:pt x="1831" y="313"/>
                </a:moveTo>
                <a:cubicBezTo>
                  <a:pt x="2039" y="521"/>
                  <a:pt x="2143" y="774"/>
                  <a:pt x="2143" y="1073"/>
                </a:cubicBezTo>
                <a:cubicBezTo>
                  <a:pt x="2143" y="1370"/>
                  <a:pt x="2039" y="1623"/>
                  <a:pt x="1831" y="1833"/>
                </a:cubicBezTo>
                <a:cubicBezTo>
                  <a:pt x="1622" y="2042"/>
                  <a:pt x="1370" y="2145"/>
                  <a:pt x="1071" y="2145"/>
                </a:cubicBezTo>
                <a:cubicBezTo>
                  <a:pt x="772" y="2145"/>
                  <a:pt x="521" y="2040"/>
                  <a:pt x="311" y="1833"/>
                </a:cubicBezTo>
                <a:cubicBezTo>
                  <a:pt x="103" y="1624"/>
                  <a:pt x="0" y="1372"/>
                  <a:pt x="0" y="1073"/>
                </a:cubicBezTo>
                <a:cubicBezTo>
                  <a:pt x="0" y="775"/>
                  <a:pt x="105" y="523"/>
                  <a:pt x="312" y="313"/>
                </a:cubicBezTo>
                <a:cubicBezTo>
                  <a:pt x="520" y="105"/>
                  <a:pt x="773" y="0"/>
                  <a:pt x="1072" y="0"/>
                </a:cubicBezTo>
                <a:cubicBezTo>
                  <a:pt x="1370" y="0"/>
                  <a:pt x="1623" y="104"/>
                  <a:pt x="1831" y="313"/>
                </a:cubicBezTo>
                <a:close/>
                <a:moveTo>
                  <a:pt x="1831" y="3170"/>
                </a:moveTo>
                <a:cubicBezTo>
                  <a:pt x="2039" y="3379"/>
                  <a:pt x="2143" y="3631"/>
                  <a:pt x="2143" y="3930"/>
                </a:cubicBezTo>
                <a:cubicBezTo>
                  <a:pt x="2143" y="4228"/>
                  <a:pt x="2039" y="4480"/>
                  <a:pt x="1831" y="4690"/>
                </a:cubicBezTo>
                <a:cubicBezTo>
                  <a:pt x="1622" y="4899"/>
                  <a:pt x="1370" y="5003"/>
                  <a:pt x="1071" y="5003"/>
                </a:cubicBezTo>
                <a:cubicBezTo>
                  <a:pt x="772" y="5003"/>
                  <a:pt x="521" y="4898"/>
                  <a:pt x="311" y="4690"/>
                </a:cubicBezTo>
                <a:cubicBezTo>
                  <a:pt x="103" y="4481"/>
                  <a:pt x="0" y="4228"/>
                  <a:pt x="0" y="3930"/>
                </a:cubicBezTo>
                <a:cubicBezTo>
                  <a:pt x="0" y="3633"/>
                  <a:pt x="105" y="3380"/>
                  <a:pt x="312" y="3170"/>
                </a:cubicBezTo>
                <a:cubicBezTo>
                  <a:pt x="520" y="2963"/>
                  <a:pt x="773" y="2858"/>
                  <a:pt x="1072" y="2858"/>
                </a:cubicBezTo>
                <a:cubicBezTo>
                  <a:pt x="1370" y="2858"/>
                  <a:pt x="1623" y="2961"/>
                  <a:pt x="1831" y="3170"/>
                </a:cubicBezTo>
                <a:close/>
                <a:moveTo>
                  <a:pt x="1831" y="6027"/>
                </a:moveTo>
                <a:cubicBezTo>
                  <a:pt x="2039" y="6235"/>
                  <a:pt x="2143" y="6488"/>
                  <a:pt x="2143" y="6786"/>
                </a:cubicBezTo>
                <a:cubicBezTo>
                  <a:pt x="2143" y="7085"/>
                  <a:pt x="2039" y="7336"/>
                  <a:pt x="1831" y="7546"/>
                </a:cubicBezTo>
                <a:cubicBezTo>
                  <a:pt x="1622" y="7754"/>
                  <a:pt x="1370" y="7859"/>
                  <a:pt x="1071" y="7859"/>
                </a:cubicBezTo>
                <a:cubicBezTo>
                  <a:pt x="772" y="7859"/>
                  <a:pt x="521" y="7754"/>
                  <a:pt x="311" y="7546"/>
                </a:cubicBezTo>
                <a:cubicBezTo>
                  <a:pt x="103" y="7338"/>
                  <a:pt x="0" y="7084"/>
                  <a:pt x="0" y="6786"/>
                </a:cubicBezTo>
                <a:cubicBezTo>
                  <a:pt x="0" y="6489"/>
                  <a:pt x="105" y="6236"/>
                  <a:pt x="312" y="6027"/>
                </a:cubicBezTo>
                <a:cubicBezTo>
                  <a:pt x="520" y="5819"/>
                  <a:pt x="773" y="5714"/>
                  <a:pt x="1072" y="5714"/>
                </a:cubicBezTo>
                <a:cubicBezTo>
                  <a:pt x="1370" y="5715"/>
                  <a:pt x="1623" y="5819"/>
                  <a:pt x="1831" y="6027"/>
                </a:cubicBezTo>
                <a:close/>
                <a:moveTo>
                  <a:pt x="10001" y="537"/>
                </a:moveTo>
                <a:lnTo>
                  <a:pt x="10001" y="1608"/>
                </a:lnTo>
                <a:cubicBezTo>
                  <a:pt x="10001" y="1655"/>
                  <a:pt x="9984" y="1698"/>
                  <a:pt x="9949" y="1733"/>
                </a:cubicBezTo>
                <a:cubicBezTo>
                  <a:pt x="9913" y="1768"/>
                  <a:pt x="9871" y="1785"/>
                  <a:pt x="9824" y="1785"/>
                </a:cubicBezTo>
                <a:lnTo>
                  <a:pt x="3036" y="1785"/>
                </a:lnTo>
                <a:cubicBezTo>
                  <a:pt x="2988" y="1785"/>
                  <a:pt x="2946" y="1768"/>
                  <a:pt x="2911" y="1733"/>
                </a:cubicBezTo>
                <a:cubicBezTo>
                  <a:pt x="2876" y="1698"/>
                  <a:pt x="2859" y="1655"/>
                  <a:pt x="2859" y="1608"/>
                </a:cubicBezTo>
                <a:lnTo>
                  <a:pt x="2859" y="537"/>
                </a:lnTo>
                <a:cubicBezTo>
                  <a:pt x="2859" y="489"/>
                  <a:pt x="2876" y="447"/>
                  <a:pt x="2911" y="412"/>
                </a:cubicBezTo>
                <a:cubicBezTo>
                  <a:pt x="2946" y="377"/>
                  <a:pt x="2988" y="359"/>
                  <a:pt x="3036" y="359"/>
                </a:cubicBezTo>
                <a:lnTo>
                  <a:pt x="9822" y="359"/>
                </a:lnTo>
                <a:cubicBezTo>
                  <a:pt x="9870" y="359"/>
                  <a:pt x="9912" y="377"/>
                  <a:pt x="9947" y="412"/>
                </a:cubicBezTo>
                <a:cubicBezTo>
                  <a:pt x="9983" y="447"/>
                  <a:pt x="10001" y="487"/>
                  <a:pt x="10001" y="537"/>
                </a:cubicBezTo>
                <a:close/>
                <a:moveTo>
                  <a:pt x="10001" y="3393"/>
                </a:moveTo>
                <a:lnTo>
                  <a:pt x="10001" y="4464"/>
                </a:lnTo>
                <a:cubicBezTo>
                  <a:pt x="10001" y="4512"/>
                  <a:pt x="9984" y="4554"/>
                  <a:pt x="9949" y="4589"/>
                </a:cubicBezTo>
                <a:cubicBezTo>
                  <a:pt x="9913" y="4624"/>
                  <a:pt x="9871" y="4642"/>
                  <a:pt x="9824" y="4642"/>
                </a:cubicBezTo>
                <a:lnTo>
                  <a:pt x="3036" y="4642"/>
                </a:lnTo>
                <a:cubicBezTo>
                  <a:pt x="2988" y="4642"/>
                  <a:pt x="2946" y="4624"/>
                  <a:pt x="2911" y="4589"/>
                </a:cubicBezTo>
                <a:cubicBezTo>
                  <a:pt x="2876" y="4554"/>
                  <a:pt x="2859" y="4512"/>
                  <a:pt x="2859" y="4464"/>
                </a:cubicBezTo>
                <a:lnTo>
                  <a:pt x="2859" y="3393"/>
                </a:lnTo>
                <a:cubicBezTo>
                  <a:pt x="2859" y="3345"/>
                  <a:pt x="2876" y="3303"/>
                  <a:pt x="2911" y="3268"/>
                </a:cubicBezTo>
                <a:cubicBezTo>
                  <a:pt x="2946" y="3233"/>
                  <a:pt x="2988" y="3215"/>
                  <a:pt x="3036" y="3215"/>
                </a:cubicBezTo>
                <a:lnTo>
                  <a:pt x="9822" y="3215"/>
                </a:lnTo>
                <a:cubicBezTo>
                  <a:pt x="9870" y="3215"/>
                  <a:pt x="9912" y="3233"/>
                  <a:pt x="9947" y="3268"/>
                </a:cubicBezTo>
                <a:cubicBezTo>
                  <a:pt x="9983" y="3303"/>
                  <a:pt x="10001" y="3345"/>
                  <a:pt x="10001" y="3393"/>
                </a:cubicBezTo>
                <a:close/>
                <a:moveTo>
                  <a:pt x="10001" y="6250"/>
                </a:moveTo>
                <a:lnTo>
                  <a:pt x="10001" y="7322"/>
                </a:lnTo>
                <a:cubicBezTo>
                  <a:pt x="10001" y="7369"/>
                  <a:pt x="9984" y="7412"/>
                  <a:pt x="9949" y="7447"/>
                </a:cubicBezTo>
                <a:cubicBezTo>
                  <a:pt x="9913" y="7482"/>
                  <a:pt x="9871" y="7499"/>
                  <a:pt x="9824" y="7499"/>
                </a:cubicBezTo>
                <a:lnTo>
                  <a:pt x="3036" y="7499"/>
                </a:lnTo>
                <a:cubicBezTo>
                  <a:pt x="2988" y="7499"/>
                  <a:pt x="2946" y="7482"/>
                  <a:pt x="2911" y="7447"/>
                </a:cubicBezTo>
                <a:cubicBezTo>
                  <a:pt x="2876" y="7412"/>
                  <a:pt x="2859" y="7369"/>
                  <a:pt x="2859" y="7322"/>
                </a:cubicBezTo>
                <a:lnTo>
                  <a:pt x="2859" y="6250"/>
                </a:lnTo>
                <a:cubicBezTo>
                  <a:pt x="2859" y="6203"/>
                  <a:pt x="2876" y="6160"/>
                  <a:pt x="2911" y="6125"/>
                </a:cubicBezTo>
                <a:cubicBezTo>
                  <a:pt x="2946" y="6090"/>
                  <a:pt x="2988" y="6073"/>
                  <a:pt x="3036" y="6073"/>
                </a:cubicBezTo>
                <a:lnTo>
                  <a:pt x="9822" y="6073"/>
                </a:lnTo>
                <a:cubicBezTo>
                  <a:pt x="9870" y="6073"/>
                  <a:pt x="9912" y="6090"/>
                  <a:pt x="9947" y="6125"/>
                </a:cubicBezTo>
                <a:cubicBezTo>
                  <a:pt x="9983" y="6160"/>
                  <a:pt x="10001" y="6202"/>
                  <a:pt x="10001" y="62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CA13892-917D-FC92-5225-B7B53C74D306}"/>
              </a:ext>
            </a:extLst>
          </p:cNvPr>
          <p:cNvSpPr/>
          <p:nvPr/>
        </p:nvSpPr>
        <p:spPr>
          <a:xfrm>
            <a:off x="1943982" y="2203066"/>
            <a:ext cx="8301297" cy="704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点击输入标题点击输入相关标题。点击输入标题点击输入相关标题。点击输入标题。点击输入标题点击输入相关标题。点击输入相关标题。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2453371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21" grpId="0" animBg="1"/>
      <p:bldP spid="22" grpId="0" animBg="1"/>
      <p:bldP spid="23" grpId="0" animBg="1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来年工作计划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5" name="ïšḷïḍê">
            <a:extLst>
              <a:ext uri="{FF2B5EF4-FFF2-40B4-BE49-F238E27FC236}">
                <a16:creationId xmlns:a16="http://schemas.microsoft.com/office/drawing/2014/main" id="{57B95410-C9F8-2A2C-3319-D841D5AEF3E3}"/>
              </a:ext>
            </a:extLst>
          </p:cNvPr>
          <p:cNvGrpSpPr>
            <a:grpSpLocks/>
          </p:cNvGrpSpPr>
          <p:nvPr/>
        </p:nvGrpSpPr>
        <p:grpSpPr>
          <a:xfrm>
            <a:off x="1085385" y="1447248"/>
            <a:ext cx="6537116" cy="1684734"/>
            <a:chOff x="2492016" y="4276141"/>
            <a:chExt cx="3509592" cy="1684734"/>
          </a:xfrm>
        </p:grpSpPr>
        <p:sp>
          <p:nvSpPr>
            <p:cNvPr id="6" name="ïSlîdê">
              <a:extLst>
                <a:ext uri="{FF2B5EF4-FFF2-40B4-BE49-F238E27FC236}">
                  <a16:creationId xmlns:a16="http://schemas.microsoft.com/office/drawing/2014/main" id="{50A051A3-A7D1-D65D-10E6-80A36F36F594}"/>
                </a:ext>
              </a:extLst>
            </p:cNvPr>
            <p:cNvSpPr/>
            <p:nvPr/>
          </p:nvSpPr>
          <p:spPr>
            <a:xfrm>
              <a:off x="2492017" y="4807701"/>
              <a:ext cx="3509591" cy="11531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108000" rIns="108000" bIns="108000" rtlCol="0" anchor="t" anchorCtr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点击输入标题点击输入相关标题。点击输入标题。点击输入标题。点击输入标题点击输入相关标题。点击输入标题。点击输入标题。点击输入标题点击输入相关标题。点击输入标题。点击输入相关标题。</a:t>
              </a:r>
              <a:endPara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7" name="iṡḷíďè">
              <a:extLst>
                <a:ext uri="{FF2B5EF4-FFF2-40B4-BE49-F238E27FC236}">
                  <a16:creationId xmlns:a16="http://schemas.microsoft.com/office/drawing/2014/main" id="{C0129DF2-40C6-29DA-6591-13DAB679035A}"/>
                </a:ext>
              </a:extLst>
            </p:cNvPr>
            <p:cNvSpPr/>
            <p:nvPr/>
          </p:nvSpPr>
          <p:spPr>
            <a:xfrm>
              <a:off x="2492016" y="4276141"/>
              <a:ext cx="2974765" cy="52588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108000" rIns="108000" bIns="108000" rtlCol="0" anchor="b" anchorCtr="0">
              <a:spAutoFit/>
            </a:bodyPr>
            <a:lstStyle/>
            <a:p>
              <a:pPr lvl="0">
                <a:defRPr/>
              </a:pPr>
              <a:r>
                <a:rPr lang="zh-CN" altLang="en-US" sz="2000" b="1" cap="all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请您在此处输入相关小标题</a:t>
              </a:r>
            </a:p>
          </p:txBody>
        </p:sp>
      </p:grpSp>
      <p:cxnSp>
        <p:nvCxnSpPr>
          <p:cNvPr id="8" name="i$lîdè">
            <a:extLst>
              <a:ext uri="{FF2B5EF4-FFF2-40B4-BE49-F238E27FC236}">
                <a16:creationId xmlns:a16="http://schemas.microsoft.com/office/drawing/2014/main" id="{E5AD654F-9487-E046-4EF3-621E63D01088}"/>
              </a:ext>
            </a:extLst>
          </p:cNvPr>
          <p:cNvCxnSpPr>
            <a:cxnSpLocks/>
          </p:cNvCxnSpPr>
          <p:nvPr/>
        </p:nvCxnSpPr>
        <p:spPr>
          <a:xfrm>
            <a:off x="4275409" y="4068533"/>
            <a:ext cx="3610864" cy="0"/>
          </a:xfrm>
          <a:prstGeom prst="straightConnector1">
            <a:avLst/>
          </a:prstGeom>
          <a:ln w="15875">
            <a:solidFill>
              <a:srgbClr val="3A6AEF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ïśľiḓe">
            <a:extLst>
              <a:ext uri="{FF2B5EF4-FFF2-40B4-BE49-F238E27FC236}">
                <a16:creationId xmlns:a16="http://schemas.microsoft.com/office/drawing/2014/main" id="{7E08D1CD-81B3-93DD-87D4-163D062E2E1B}"/>
              </a:ext>
            </a:extLst>
          </p:cNvPr>
          <p:cNvGrpSpPr/>
          <p:nvPr/>
        </p:nvGrpSpPr>
        <p:grpSpPr>
          <a:xfrm>
            <a:off x="4747911" y="3792413"/>
            <a:ext cx="2665857" cy="2030905"/>
            <a:chOff x="4756720" y="3429000"/>
            <a:chExt cx="2665857" cy="2030905"/>
          </a:xfrm>
        </p:grpSpPr>
        <p:grpSp>
          <p:nvGrpSpPr>
            <p:cNvPr id="10" name="iṩḷíde">
              <a:extLst>
                <a:ext uri="{FF2B5EF4-FFF2-40B4-BE49-F238E27FC236}">
                  <a16:creationId xmlns:a16="http://schemas.microsoft.com/office/drawing/2014/main" id="{A2BC0AE9-1BC2-9DB8-F9E7-4330F15BFED7}"/>
                </a:ext>
              </a:extLst>
            </p:cNvPr>
            <p:cNvGrpSpPr/>
            <p:nvPr/>
          </p:nvGrpSpPr>
          <p:grpSpPr>
            <a:xfrm>
              <a:off x="4756720" y="4268845"/>
              <a:ext cx="2665857" cy="1191060"/>
              <a:chOff x="5867372" y="1574047"/>
              <a:chExt cx="2286000" cy="1191060"/>
            </a:xfrm>
          </p:grpSpPr>
          <p:sp>
            <p:nvSpPr>
              <p:cNvPr id="12" name="îṡ1íḍê">
                <a:extLst>
                  <a:ext uri="{FF2B5EF4-FFF2-40B4-BE49-F238E27FC236}">
                    <a16:creationId xmlns:a16="http://schemas.microsoft.com/office/drawing/2014/main" id="{D87400D1-5554-6261-C5A7-7B2837AEB826}"/>
                  </a:ext>
                </a:extLst>
              </p:cNvPr>
              <p:cNvSpPr/>
              <p:nvPr/>
            </p:nvSpPr>
            <p:spPr>
              <a:xfrm>
                <a:off x="5867372" y="1574047"/>
                <a:ext cx="2286000" cy="1191060"/>
              </a:xfrm>
              <a:prstGeom prst="roundRect">
                <a:avLst>
                  <a:gd name="adj" fmla="val 10000"/>
                </a:avLst>
              </a:prstGeom>
              <a:solidFill>
                <a:srgbClr val="3A6AEF">
                  <a:alpha val="10000"/>
                </a:srgbClr>
              </a:solidFill>
              <a:ln w="60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grpSp>
            <p:nvGrpSpPr>
              <p:cNvPr id="13" name="íSľîďé">
                <a:extLst>
                  <a:ext uri="{FF2B5EF4-FFF2-40B4-BE49-F238E27FC236}">
                    <a16:creationId xmlns:a16="http://schemas.microsoft.com/office/drawing/2014/main" id="{C170773B-D37D-832A-BBA0-B920738E162C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5952591" y="1676743"/>
                <a:ext cx="2127596" cy="929532"/>
                <a:chOff x="7032357" y="4815985"/>
                <a:chExt cx="2526365" cy="670706"/>
              </a:xfrm>
              <a:noFill/>
            </p:grpSpPr>
            <p:sp>
              <p:nvSpPr>
                <p:cNvPr id="14" name="ï$1íḍê">
                  <a:extLst>
                    <a:ext uri="{FF2B5EF4-FFF2-40B4-BE49-F238E27FC236}">
                      <a16:creationId xmlns:a16="http://schemas.microsoft.com/office/drawing/2014/main" id="{9CD3348C-783C-E3AB-530E-6AC29D230557}"/>
                    </a:ext>
                  </a:extLst>
                </p:cNvPr>
                <p:cNvSpPr/>
                <p:nvPr/>
              </p:nvSpPr>
              <p:spPr>
                <a:xfrm>
                  <a:off x="7119256" y="4815985"/>
                  <a:ext cx="2338272" cy="353224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tIns="90000" bIns="90000" rtlCol="0" anchor="b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lvl="0" algn="ctr">
                    <a:defRPr/>
                  </a:pPr>
                  <a:r>
                    <a:rPr lang="zh-CN" altLang="en-US" sz="2000" b="1" cap="all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+mn-lt"/>
                    </a:rPr>
                    <a:t>输入小标题</a:t>
                  </a:r>
                </a:p>
              </p:txBody>
            </p:sp>
            <p:sp>
              <p:nvSpPr>
                <p:cNvPr id="15" name="îṥlíḑé">
                  <a:extLst>
                    <a:ext uri="{FF2B5EF4-FFF2-40B4-BE49-F238E27FC236}">
                      <a16:creationId xmlns:a16="http://schemas.microsoft.com/office/drawing/2014/main" id="{4D4C5102-FBC4-218A-692E-358A8DE8D3B9}"/>
                    </a:ext>
                  </a:extLst>
                </p:cNvPr>
                <p:cNvSpPr/>
                <p:nvPr/>
              </p:nvSpPr>
              <p:spPr>
                <a:xfrm>
                  <a:off x="7032357" y="5120977"/>
                  <a:ext cx="2526365" cy="36571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108000" tIns="108000" rIns="108000" bIns="108000" rtlCol="0" anchor="t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lvl="0" algn="ctr"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+mn-lt"/>
                    </a:rPr>
                    <a:t>点击输入标题点击输入标题。</a:t>
                  </a:r>
                  <a:endParaRPr lang="en-US" altLang="zh-CN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1" name="íŝļïdé">
              <a:extLst>
                <a:ext uri="{FF2B5EF4-FFF2-40B4-BE49-F238E27FC236}">
                  <a16:creationId xmlns:a16="http://schemas.microsoft.com/office/drawing/2014/main" id="{65F75317-80F0-B3E8-CFF4-CF0A0EB6816E}"/>
                </a:ext>
              </a:extLst>
            </p:cNvPr>
            <p:cNvSpPr txBox="1"/>
            <p:nvPr/>
          </p:nvSpPr>
          <p:spPr>
            <a:xfrm>
              <a:off x="5825999" y="3429000"/>
              <a:ext cx="540000" cy="540000"/>
            </a:xfrm>
            <a:prstGeom prst="doubleWave">
              <a:avLst/>
            </a:prstGeom>
            <a:solidFill>
              <a:srgbClr val="3A6AEF"/>
            </a:solidFill>
          </p:spPr>
          <p:txBody>
            <a:bodyPr wrap="none" lIns="108000" tIns="108000" rIns="108000" bIns="10800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 kumimoji="1" lang="zh-CN" altLang="en-US" sz="2000" b="1" dirty="0"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cxnSp>
        <p:nvCxnSpPr>
          <p:cNvPr id="16" name="iṧḻïḓé">
            <a:extLst>
              <a:ext uri="{FF2B5EF4-FFF2-40B4-BE49-F238E27FC236}">
                <a16:creationId xmlns:a16="http://schemas.microsoft.com/office/drawing/2014/main" id="{AB5C5894-2A39-18C8-B80D-17BAFCAEFDA2}"/>
              </a:ext>
            </a:extLst>
          </p:cNvPr>
          <p:cNvCxnSpPr>
            <a:cxnSpLocks/>
          </p:cNvCxnSpPr>
          <p:nvPr/>
        </p:nvCxnSpPr>
        <p:spPr>
          <a:xfrm>
            <a:off x="-8809" y="4068533"/>
            <a:ext cx="4271264" cy="0"/>
          </a:xfrm>
          <a:prstGeom prst="straightConnector1">
            <a:avLst/>
          </a:prstGeom>
          <a:ln w="15875">
            <a:solidFill>
              <a:srgbClr val="3A6AEF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ï$ḷîḍè">
            <a:extLst>
              <a:ext uri="{FF2B5EF4-FFF2-40B4-BE49-F238E27FC236}">
                <a16:creationId xmlns:a16="http://schemas.microsoft.com/office/drawing/2014/main" id="{3D1A6AF4-09D2-4AA2-92A8-35A4719179B1}"/>
              </a:ext>
            </a:extLst>
          </p:cNvPr>
          <p:cNvGrpSpPr/>
          <p:nvPr/>
        </p:nvGrpSpPr>
        <p:grpSpPr>
          <a:xfrm>
            <a:off x="1124094" y="3792413"/>
            <a:ext cx="2665857" cy="2030905"/>
            <a:chOff x="1132903" y="3429000"/>
            <a:chExt cx="2665857" cy="2030905"/>
          </a:xfrm>
        </p:grpSpPr>
        <p:grpSp>
          <p:nvGrpSpPr>
            <p:cNvPr id="18" name="iSľîḋe">
              <a:extLst>
                <a:ext uri="{FF2B5EF4-FFF2-40B4-BE49-F238E27FC236}">
                  <a16:creationId xmlns:a16="http://schemas.microsoft.com/office/drawing/2014/main" id="{FE771E40-CAA1-DF0B-3129-53F5AE02E6A9}"/>
                </a:ext>
              </a:extLst>
            </p:cNvPr>
            <p:cNvGrpSpPr/>
            <p:nvPr/>
          </p:nvGrpSpPr>
          <p:grpSpPr>
            <a:xfrm>
              <a:off x="1132903" y="4268845"/>
              <a:ext cx="2665857" cy="1191060"/>
              <a:chOff x="5867372" y="1574047"/>
              <a:chExt cx="2286000" cy="1191060"/>
            </a:xfrm>
          </p:grpSpPr>
          <p:sp>
            <p:nvSpPr>
              <p:cNvPr id="20" name="işlíḋê">
                <a:extLst>
                  <a:ext uri="{FF2B5EF4-FFF2-40B4-BE49-F238E27FC236}">
                    <a16:creationId xmlns:a16="http://schemas.microsoft.com/office/drawing/2014/main" id="{70FD21CA-D583-857D-F9C2-5CCC2C4B387C}"/>
                  </a:ext>
                </a:extLst>
              </p:cNvPr>
              <p:cNvSpPr/>
              <p:nvPr/>
            </p:nvSpPr>
            <p:spPr>
              <a:xfrm>
                <a:off x="5867372" y="1574047"/>
                <a:ext cx="2286000" cy="1191060"/>
              </a:xfrm>
              <a:prstGeom prst="roundRect">
                <a:avLst>
                  <a:gd name="adj" fmla="val 10000"/>
                </a:avLst>
              </a:prstGeom>
              <a:solidFill>
                <a:srgbClr val="3A6AEF">
                  <a:alpha val="10000"/>
                </a:srgbClr>
              </a:solidFill>
              <a:ln w="60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grpSp>
            <p:nvGrpSpPr>
              <p:cNvPr id="21" name="iśľiḑè">
                <a:extLst>
                  <a:ext uri="{FF2B5EF4-FFF2-40B4-BE49-F238E27FC236}">
                    <a16:creationId xmlns:a16="http://schemas.microsoft.com/office/drawing/2014/main" id="{19BC508B-9B18-6292-3905-6C69BF5BD13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5952590" y="1676743"/>
                <a:ext cx="2127594" cy="929532"/>
                <a:chOff x="7032354" y="4815985"/>
                <a:chExt cx="2526363" cy="670706"/>
              </a:xfrm>
              <a:noFill/>
            </p:grpSpPr>
            <p:sp>
              <p:nvSpPr>
                <p:cNvPr id="22" name="iṡḷíḋê">
                  <a:extLst>
                    <a:ext uri="{FF2B5EF4-FFF2-40B4-BE49-F238E27FC236}">
                      <a16:creationId xmlns:a16="http://schemas.microsoft.com/office/drawing/2014/main" id="{13221A5D-C01D-7E05-9B80-D0516A4F0BEC}"/>
                    </a:ext>
                  </a:extLst>
                </p:cNvPr>
                <p:cNvSpPr/>
                <p:nvPr/>
              </p:nvSpPr>
              <p:spPr>
                <a:xfrm>
                  <a:off x="7119256" y="4815985"/>
                  <a:ext cx="2338272" cy="353224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tIns="90000" bIns="90000" rtlCol="0" anchor="b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lvl="0" algn="ctr">
                    <a:defRPr/>
                  </a:pPr>
                  <a:r>
                    <a:rPr lang="zh-CN" altLang="en-US" sz="2000" b="1" cap="all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+mn-lt"/>
                    </a:rPr>
                    <a:t>输入小标题</a:t>
                  </a:r>
                </a:p>
              </p:txBody>
            </p:sp>
            <p:sp>
              <p:nvSpPr>
                <p:cNvPr id="23" name="ïṩḻidê">
                  <a:extLst>
                    <a:ext uri="{FF2B5EF4-FFF2-40B4-BE49-F238E27FC236}">
                      <a16:creationId xmlns:a16="http://schemas.microsoft.com/office/drawing/2014/main" id="{DC1967D5-6E94-B772-2D05-2C03264DD5AF}"/>
                    </a:ext>
                  </a:extLst>
                </p:cNvPr>
                <p:cNvSpPr/>
                <p:nvPr/>
              </p:nvSpPr>
              <p:spPr>
                <a:xfrm>
                  <a:off x="7032354" y="5120977"/>
                  <a:ext cx="2526363" cy="365714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108000" tIns="108000" rIns="108000" bIns="108000" rtlCol="0" anchor="t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lvl="0" algn="ctr"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+mn-lt"/>
                    </a:rPr>
                    <a:t>点击输入标题点击输入标题。</a:t>
                  </a:r>
                  <a:endParaRPr lang="en-US" altLang="zh-CN"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9" name="î$ḻíḑè">
              <a:extLst>
                <a:ext uri="{FF2B5EF4-FFF2-40B4-BE49-F238E27FC236}">
                  <a16:creationId xmlns:a16="http://schemas.microsoft.com/office/drawing/2014/main" id="{F0336271-D189-92A9-1C39-6CF2B9D6DA5B}"/>
                </a:ext>
              </a:extLst>
            </p:cNvPr>
            <p:cNvSpPr txBox="1"/>
            <p:nvPr/>
          </p:nvSpPr>
          <p:spPr>
            <a:xfrm>
              <a:off x="2195831" y="3429000"/>
              <a:ext cx="540000" cy="540000"/>
            </a:xfrm>
            <a:prstGeom prst="doubleWave">
              <a:avLst/>
            </a:prstGeom>
            <a:solidFill>
              <a:srgbClr val="3A6AEF"/>
            </a:solidFill>
          </p:spPr>
          <p:txBody>
            <a:bodyPr wrap="none" lIns="108000" tIns="108000" rIns="108000" bIns="108000" rtlCol="0" anchor="ctr" anchorCtr="0">
              <a:noAutofit/>
            </a:bodyPr>
            <a:lstStyle/>
            <a:p>
              <a:pPr algn="ctr"/>
              <a:endParaRPr kumimoji="1" lang="zh-CN" altLang="en-US" sz="2000" b="1" dirty="0"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4" name="iconfont-11432-4397104">
            <a:extLst>
              <a:ext uri="{FF2B5EF4-FFF2-40B4-BE49-F238E27FC236}">
                <a16:creationId xmlns:a16="http://schemas.microsoft.com/office/drawing/2014/main" id="{A71E3D4F-8B78-AE4C-1B5B-7F978B42DDD5}"/>
              </a:ext>
            </a:extLst>
          </p:cNvPr>
          <p:cNvSpPr>
            <a:spLocks noChangeAspect="1"/>
          </p:cNvSpPr>
          <p:nvPr/>
        </p:nvSpPr>
        <p:spPr>
          <a:xfrm>
            <a:off x="5963746" y="3931107"/>
            <a:ext cx="252399" cy="271864"/>
          </a:xfrm>
          <a:custGeom>
            <a:avLst/>
            <a:gdLst>
              <a:gd name="connsiteX0" fmla="*/ 195226 w 495208"/>
              <a:gd name="connsiteY0" fmla="*/ 381028 h 533400"/>
              <a:gd name="connsiteX1" fmla="*/ 385691 w 495208"/>
              <a:gd name="connsiteY1" fmla="*/ 381028 h 533400"/>
              <a:gd name="connsiteX2" fmla="*/ 409499 w 495208"/>
              <a:gd name="connsiteY2" fmla="*/ 404836 h 533400"/>
              <a:gd name="connsiteX3" fmla="*/ 385691 w 495208"/>
              <a:gd name="connsiteY3" fmla="*/ 428644 h 533400"/>
              <a:gd name="connsiteX4" fmla="*/ 195226 w 495208"/>
              <a:gd name="connsiteY4" fmla="*/ 428644 h 533400"/>
              <a:gd name="connsiteX5" fmla="*/ 171418 w 495208"/>
              <a:gd name="connsiteY5" fmla="*/ 404836 h 533400"/>
              <a:gd name="connsiteX6" fmla="*/ 195226 w 495208"/>
              <a:gd name="connsiteY6" fmla="*/ 381028 h 533400"/>
              <a:gd name="connsiteX7" fmla="*/ 195226 w 495208"/>
              <a:gd name="connsiteY7" fmla="*/ 242842 h 533400"/>
              <a:gd name="connsiteX8" fmla="*/ 385691 w 495208"/>
              <a:gd name="connsiteY8" fmla="*/ 242842 h 533400"/>
              <a:gd name="connsiteX9" fmla="*/ 409499 w 495208"/>
              <a:gd name="connsiteY9" fmla="*/ 266650 h 533400"/>
              <a:gd name="connsiteX10" fmla="*/ 385691 w 495208"/>
              <a:gd name="connsiteY10" fmla="*/ 290458 h 533400"/>
              <a:gd name="connsiteX11" fmla="*/ 195226 w 495208"/>
              <a:gd name="connsiteY11" fmla="*/ 290458 h 533400"/>
              <a:gd name="connsiteX12" fmla="*/ 171418 w 495208"/>
              <a:gd name="connsiteY12" fmla="*/ 266650 h 533400"/>
              <a:gd name="connsiteX13" fmla="*/ 195226 w 495208"/>
              <a:gd name="connsiteY13" fmla="*/ 242842 h 533400"/>
              <a:gd name="connsiteX14" fmla="*/ 195226 w 495208"/>
              <a:gd name="connsiteY14" fmla="*/ 104756 h 533400"/>
              <a:gd name="connsiteX15" fmla="*/ 385691 w 495208"/>
              <a:gd name="connsiteY15" fmla="*/ 104756 h 533400"/>
              <a:gd name="connsiteX16" fmla="*/ 409499 w 495208"/>
              <a:gd name="connsiteY16" fmla="*/ 128564 h 533400"/>
              <a:gd name="connsiteX17" fmla="*/ 385691 w 495208"/>
              <a:gd name="connsiteY17" fmla="*/ 152372 h 533400"/>
              <a:gd name="connsiteX18" fmla="*/ 195226 w 495208"/>
              <a:gd name="connsiteY18" fmla="*/ 152372 h 533400"/>
              <a:gd name="connsiteX19" fmla="*/ 171418 w 495208"/>
              <a:gd name="connsiteY19" fmla="*/ 128564 h 533400"/>
              <a:gd name="connsiteX20" fmla="*/ 195226 w 495208"/>
              <a:gd name="connsiteY20" fmla="*/ 104756 h 533400"/>
              <a:gd name="connsiteX21" fmla="*/ 71424 w 495208"/>
              <a:gd name="connsiteY21" fmla="*/ 47625 h 533400"/>
              <a:gd name="connsiteX22" fmla="*/ 47616 w 495208"/>
              <a:gd name="connsiteY22" fmla="*/ 71438 h 533400"/>
              <a:gd name="connsiteX23" fmla="*/ 47616 w 495208"/>
              <a:gd name="connsiteY23" fmla="*/ 461962 h 533400"/>
              <a:gd name="connsiteX24" fmla="*/ 71424 w 495208"/>
              <a:gd name="connsiteY24" fmla="*/ 485775 h 533400"/>
              <a:gd name="connsiteX25" fmla="*/ 423784 w 495208"/>
              <a:gd name="connsiteY25" fmla="*/ 485775 h 533400"/>
              <a:gd name="connsiteX26" fmla="*/ 447592 w 495208"/>
              <a:gd name="connsiteY26" fmla="*/ 461962 h 533400"/>
              <a:gd name="connsiteX27" fmla="*/ 447592 w 495208"/>
              <a:gd name="connsiteY27" fmla="*/ 71438 h 533400"/>
              <a:gd name="connsiteX28" fmla="*/ 423784 w 495208"/>
              <a:gd name="connsiteY28" fmla="*/ 47625 h 533400"/>
              <a:gd name="connsiteX29" fmla="*/ 41664 w 495208"/>
              <a:gd name="connsiteY29" fmla="*/ 0 h 533400"/>
              <a:gd name="connsiteX30" fmla="*/ 453544 w 495208"/>
              <a:gd name="connsiteY30" fmla="*/ 0 h 533400"/>
              <a:gd name="connsiteX31" fmla="*/ 495208 w 495208"/>
              <a:gd name="connsiteY31" fmla="*/ 41672 h 533400"/>
              <a:gd name="connsiteX32" fmla="*/ 495208 w 495208"/>
              <a:gd name="connsiteY32" fmla="*/ 491728 h 533400"/>
              <a:gd name="connsiteX33" fmla="*/ 453544 w 495208"/>
              <a:gd name="connsiteY33" fmla="*/ 533400 h 533400"/>
              <a:gd name="connsiteX34" fmla="*/ 41664 w 495208"/>
              <a:gd name="connsiteY34" fmla="*/ 533400 h 533400"/>
              <a:gd name="connsiteX35" fmla="*/ 0 w 495208"/>
              <a:gd name="connsiteY35" fmla="*/ 491728 h 533400"/>
              <a:gd name="connsiteX36" fmla="*/ 0 w 495208"/>
              <a:gd name="connsiteY36" fmla="*/ 41672 h 533400"/>
              <a:gd name="connsiteX37" fmla="*/ 41664 w 495208"/>
              <a:gd name="connsiteY37" fmla="*/ 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95208" h="533400">
                <a:moveTo>
                  <a:pt x="195226" y="381028"/>
                </a:moveTo>
                <a:lnTo>
                  <a:pt x="385691" y="381028"/>
                </a:lnTo>
                <a:cubicBezTo>
                  <a:pt x="398833" y="381028"/>
                  <a:pt x="409499" y="391694"/>
                  <a:pt x="409499" y="404836"/>
                </a:cubicBezTo>
                <a:cubicBezTo>
                  <a:pt x="409499" y="417978"/>
                  <a:pt x="398833" y="428644"/>
                  <a:pt x="385691" y="428644"/>
                </a:cubicBezTo>
                <a:lnTo>
                  <a:pt x="195226" y="428644"/>
                </a:lnTo>
                <a:cubicBezTo>
                  <a:pt x="182084" y="428644"/>
                  <a:pt x="171418" y="417978"/>
                  <a:pt x="171418" y="404836"/>
                </a:cubicBezTo>
                <a:cubicBezTo>
                  <a:pt x="171418" y="391694"/>
                  <a:pt x="182084" y="381028"/>
                  <a:pt x="195226" y="381028"/>
                </a:cubicBezTo>
                <a:close/>
                <a:moveTo>
                  <a:pt x="195226" y="242842"/>
                </a:moveTo>
                <a:lnTo>
                  <a:pt x="385691" y="242842"/>
                </a:lnTo>
                <a:cubicBezTo>
                  <a:pt x="398833" y="242842"/>
                  <a:pt x="409499" y="253508"/>
                  <a:pt x="409499" y="266650"/>
                </a:cubicBezTo>
                <a:cubicBezTo>
                  <a:pt x="409499" y="279792"/>
                  <a:pt x="398833" y="290458"/>
                  <a:pt x="385691" y="290458"/>
                </a:cubicBezTo>
                <a:lnTo>
                  <a:pt x="195226" y="290458"/>
                </a:lnTo>
                <a:cubicBezTo>
                  <a:pt x="182084" y="290458"/>
                  <a:pt x="171418" y="279792"/>
                  <a:pt x="171418" y="266650"/>
                </a:cubicBezTo>
                <a:cubicBezTo>
                  <a:pt x="171418" y="253508"/>
                  <a:pt x="182084" y="242842"/>
                  <a:pt x="195226" y="242842"/>
                </a:cubicBezTo>
                <a:close/>
                <a:moveTo>
                  <a:pt x="195226" y="104756"/>
                </a:moveTo>
                <a:lnTo>
                  <a:pt x="385691" y="104756"/>
                </a:lnTo>
                <a:cubicBezTo>
                  <a:pt x="398833" y="104756"/>
                  <a:pt x="409499" y="115422"/>
                  <a:pt x="409499" y="128564"/>
                </a:cubicBezTo>
                <a:cubicBezTo>
                  <a:pt x="409499" y="141706"/>
                  <a:pt x="398833" y="152372"/>
                  <a:pt x="385691" y="152372"/>
                </a:cubicBezTo>
                <a:lnTo>
                  <a:pt x="195226" y="152372"/>
                </a:lnTo>
                <a:cubicBezTo>
                  <a:pt x="182084" y="152372"/>
                  <a:pt x="171418" y="141706"/>
                  <a:pt x="171418" y="128564"/>
                </a:cubicBezTo>
                <a:cubicBezTo>
                  <a:pt x="171418" y="115422"/>
                  <a:pt x="182084" y="104756"/>
                  <a:pt x="195226" y="104756"/>
                </a:cubicBezTo>
                <a:close/>
                <a:moveTo>
                  <a:pt x="71424" y="47625"/>
                </a:moveTo>
                <a:cubicBezTo>
                  <a:pt x="58282" y="47625"/>
                  <a:pt x="47616" y="58293"/>
                  <a:pt x="47616" y="71438"/>
                </a:cubicBezTo>
                <a:lnTo>
                  <a:pt x="47616" y="461962"/>
                </a:lnTo>
                <a:cubicBezTo>
                  <a:pt x="47616" y="475107"/>
                  <a:pt x="58282" y="485775"/>
                  <a:pt x="71424" y="485775"/>
                </a:cubicBezTo>
                <a:lnTo>
                  <a:pt x="423784" y="485775"/>
                </a:lnTo>
                <a:cubicBezTo>
                  <a:pt x="436926" y="485775"/>
                  <a:pt x="447592" y="475107"/>
                  <a:pt x="447592" y="461962"/>
                </a:cubicBezTo>
                <a:lnTo>
                  <a:pt x="447592" y="71438"/>
                </a:lnTo>
                <a:cubicBezTo>
                  <a:pt x="447592" y="58293"/>
                  <a:pt x="436926" y="47625"/>
                  <a:pt x="423784" y="47625"/>
                </a:cubicBezTo>
                <a:close/>
                <a:moveTo>
                  <a:pt x="41664" y="0"/>
                </a:moveTo>
                <a:lnTo>
                  <a:pt x="453544" y="0"/>
                </a:lnTo>
                <a:cubicBezTo>
                  <a:pt x="476543" y="0"/>
                  <a:pt x="495208" y="18669"/>
                  <a:pt x="495208" y="41672"/>
                </a:cubicBezTo>
                <a:lnTo>
                  <a:pt x="495208" y="491728"/>
                </a:lnTo>
                <a:cubicBezTo>
                  <a:pt x="495208" y="514731"/>
                  <a:pt x="476543" y="533400"/>
                  <a:pt x="453544" y="533400"/>
                </a:cubicBezTo>
                <a:lnTo>
                  <a:pt x="41664" y="533400"/>
                </a:lnTo>
                <a:cubicBezTo>
                  <a:pt x="18666" y="533400"/>
                  <a:pt x="0" y="514731"/>
                  <a:pt x="0" y="491728"/>
                </a:cubicBezTo>
                <a:lnTo>
                  <a:pt x="0" y="41672"/>
                </a:lnTo>
                <a:cubicBezTo>
                  <a:pt x="0" y="18669"/>
                  <a:pt x="18666" y="0"/>
                  <a:pt x="416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5" name="verified-commercial-list_57632">
            <a:extLst>
              <a:ext uri="{FF2B5EF4-FFF2-40B4-BE49-F238E27FC236}">
                <a16:creationId xmlns:a16="http://schemas.microsoft.com/office/drawing/2014/main" id="{D0DD53F4-5014-7E98-5A82-C3C87F0EA262}"/>
              </a:ext>
            </a:extLst>
          </p:cNvPr>
          <p:cNvSpPr>
            <a:spLocks noChangeAspect="1"/>
          </p:cNvSpPr>
          <p:nvPr/>
        </p:nvSpPr>
        <p:spPr>
          <a:xfrm>
            <a:off x="2343311" y="3922400"/>
            <a:ext cx="231792" cy="268831"/>
          </a:xfrm>
          <a:custGeom>
            <a:avLst/>
            <a:gdLst>
              <a:gd name="connsiteX0" fmla="*/ 232301 w 523313"/>
              <a:gd name="connsiteY0" fmla="*/ 453100 h 606933"/>
              <a:gd name="connsiteX1" fmla="*/ 443362 w 523313"/>
              <a:gd name="connsiteY1" fmla="*/ 453100 h 606933"/>
              <a:gd name="connsiteX2" fmla="*/ 443362 w 523313"/>
              <a:gd name="connsiteY2" fmla="*/ 496498 h 606933"/>
              <a:gd name="connsiteX3" fmla="*/ 232301 w 523313"/>
              <a:gd name="connsiteY3" fmla="*/ 496498 h 606933"/>
              <a:gd name="connsiteX4" fmla="*/ 166906 w 523313"/>
              <a:gd name="connsiteY4" fmla="*/ 405116 h 606933"/>
              <a:gd name="connsiteX5" fmla="*/ 197654 w 523313"/>
              <a:gd name="connsiteY5" fmla="*/ 435818 h 606933"/>
              <a:gd name="connsiteX6" fmla="*/ 118601 w 523313"/>
              <a:gd name="connsiteY6" fmla="*/ 514704 h 606933"/>
              <a:gd name="connsiteX7" fmla="*/ 70777 w 523313"/>
              <a:gd name="connsiteY7" fmla="*/ 466951 h 606933"/>
              <a:gd name="connsiteX8" fmla="*/ 101525 w 523313"/>
              <a:gd name="connsiteY8" fmla="*/ 436249 h 606933"/>
              <a:gd name="connsiteX9" fmla="*/ 118601 w 523313"/>
              <a:gd name="connsiteY9" fmla="*/ 453300 h 606933"/>
              <a:gd name="connsiteX10" fmla="*/ 232301 w 523313"/>
              <a:gd name="connsiteY10" fmla="*/ 344783 h 606933"/>
              <a:gd name="connsiteX11" fmla="*/ 443362 w 523313"/>
              <a:gd name="connsiteY11" fmla="*/ 344783 h 606933"/>
              <a:gd name="connsiteX12" fmla="*/ 443362 w 523313"/>
              <a:gd name="connsiteY12" fmla="*/ 388251 h 606933"/>
              <a:gd name="connsiteX13" fmla="*/ 232301 w 523313"/>
              <a:gd name="connsiteY13" fmla="*/ 388251 h 606933"/>
              <a:gd name="connsiteX14" fmla="*/ 166906 w 523313"/>
              <a:gd name="connsiteY14" fmla="*/ 296939 h 606933"/>
              <a:gd name="connsiteX15" fmla="*/ 197654 w 523313"/>
              <a:gd name="connsiteY15" fmla="*/ 327627 h 606933"/>
              <a:gd name="connsiteX16" fmla="*/ 118601 w 523313"/>
              <a:gd name="connsiteY16" fmla="*/ 406527 h 606933"/>
              <a:gd name="connsiteX17" fmla="*/ 70777 w 523313"/>
              <a:gd name="connsiteY17" fmla="*/ 358795 h 606933"/>
              <a:gd name="connsiteX18" fmla="*/ 101525 w 523313"/>
              <a:gd name="connsiteY18" fmla="*/ 328106 h 606933"/>
              <a:gd name="connsiteX19" fmla="*/ 118601 w 523313"/>
              <a:gd name="connsiteY19" fmla="*/ 345150 h 606933"/>
              <a:gd name="connsiteX20" fmla="*/ 232301 w 523313"/>
              <a:gd name="connsiteY20" fmla="*/ 236606 h 606933"/>
              <a:gd name="connsiteX21" fmla="*/ 443362 w 523313"/>
              <a:gd name="connsiteY21" fmla="*/ 236606 h 606933"/>
              <a:gd name="connsiteX22" fmla="*/ 443362 w 523313"/>
              <a:gd name="connsiteY22" fmla="*/ 280004 h 606933"/>
              <a:gd name="connsiteX23" fmla="*/ 232301 w 523313"/>
              <a:gd name="connsiteY23" fmla="*/ 280004 h 606933"/>
              <a:gd name="connsiteX24" fmla="*/ 166906 w 523313"/>
              <a:gd name="connsiteY24" fmla="*/ 188762 h 606933"/>
              <a:gd name="connsiteX25" fmla="*/ 197654 w 523313"/>
              <a:gd name="connsiteY25" fmla="*/ 219470 h 606933"/>
              <a:gd name="connsiteX26" fmla="*/ 118601 w 523313"/>
              <a:gd name="connsiteY26" fmla="*/ 298421 h 606933"/>
              <a:gd name="connsiteX27" fmla="*/ 70777 w 523313"/>
              <a:gd name="connsiteY27" fmla="*/ 250610 h 606933"/>
              <a:gd name="connsiteX28" fmla="*/ 101525 w 523313"/>
              <a:gd name="connsiteY28" fmla="*/ 219902 h 606933"/>
              <a:gd name="connsiteX29" fmla="*/ 118601 w 523313"/>
              <a:gd name="connsiteY29" fmla="*/ 236956 h 606933"/>
              <a:gd name="connsiteX30" fmla="*/ 393684 w 523313"/>
              <a:gd name="connsiteY30" fmla="*/ 74154 h 606933"/>
              <a:gd name="connsiteX31" fmla="*/ 393684 w 523313"/>
              <a:gd name="connsiteY31" fmla="*/ 129434 h 606933"/>
              <a:gd name="connsiteX32" fmla="*/ 449096 w 523313"/>
              <a:gd name="connsiteY32" fmla="*/ 129434 h 606933"/>
              <a:gd name="connsiteX33" fmla="*/ 43513 w 523313"/>
              <a:gd name="connsiteY33" fmla="*/ 43448 h 606933"/>
              <a:gd name="connsiteX34" fmla="*/ 43513 w 523313"/>
              <a:gd name="connsiteY34" fmla="*/ 563533 h 606933"/>
              <a:gd name="connsiteX35" fmla="*/ 479848 w 523313"/>
              <a:gd name="connsiteY35" fmla="*/ 563533 h 606933"/>
              <a:gd name="connsiteX36" fmla="*/ 479848 w 523313"/>
              <a:gd name="connsiteY36" fmla="*/ 172883 h 606933"/>
              <a:gd name="connsiteX37" fmla="*/ 350219 w 523313"/>
              <a:gd name="connsiteY37" fmla="*/ 172883 h 606933"/>
              <a:gd name="connsiteX38" fmla="*/ 350219 w 523313"/>
              <a:gd name="connsiteY38" fmla="*/ 43448 h 606933"/>
              <a:gd name="connsiteX39" fmla="*/ 0 w 523313"/>
              <a:gd name="connsiteY39" fmla="*/ 0 h 606933"/>
              <a:gd name="connsiteX40" fmla="*/ 380971 w 523313"/>
              <a:gd name="connsiteY40" fmla="*/ 0 h 606933"/>
              <a:gd name="connsiteX41" fmla="*/ 523313 w 523313"/>
              <a:gd name="connsiteY41" fmla="*/ 142177 h 606933"/>
              <a:gd name="connsiteX42" fmla="*/ 523313 w 523313"/>
              <a:gd name="connsiteY42" fmla="*/ 606933 h 606933"/>
              <a:gd name="connsiteX43" fmla="*/ 0 w 523313"/>
              <a:gd name="connsiteY43" fmla="*/ 606933 h 606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23313" h="606933">
                <a:moveTo>
                  <a:pt x="232301" y="453100"/>
                </a:moveTo>
                <a:lnTo>
                  <a:pt x="443362" y="453100"/>
                </a:lnTo>
                <a:lnTo>
                  <a:pt x="443362" y="496498"/>
                </a:lnTo>
                <a:lnTo>
                  <a:pt x="232301" y="496498"/>
                </a:lnTo>
                <a:close/>
                <a:moveTo>
                  <a:pt x="166906" y="405116"/>
                </a:moveTo>
                <a:lnTo>
                  <a:pt x="197654" y="435818"/>
                </a:lnTo>
                <a:lnTo>
                  <a:pt x="118601" y="514704"/>
                </a:lnTo>
                <a:lnTo>
                  <a:pt x="70777" y="466951"/>
                </a:lnTo>
                <a:lnTo>
                  <a:pt x="101525" y="436249"/>
                </a:lnTo>
                <a:lnTo>
                  <a:pt x="118601" y="453300"/>
                </a:lnTo>
                <a:close/>
                <a:moveTo>
                  <a:pt x="232301" y="344783"/>
                </a:moveTo>
                <a:lnTo>
                  <a:pt x="443362" y="344783"/>
                </a:lnTo>
                <a:lnTo>
                  <a:pt x="443362" y="388251"/>
                </a:lnTo>
                <a:lnTo>
                  <a:pt x="232301" y="388251"/>
                </a:lnTo>
                <a:close/>
                <a:moveTo>
                  <a:pt x="166906" y="296939"/>
                </a:moveTo>
                <a:lnTo>
                  <a:pt x="197654" y="327627"/>
                </a:lnTo>
                <a:lnTo>
                  <a:pt x="118601" y="406527"/>
                </a:lnTo>
                <a:lnTo>
                  <a:pt x="70777" y="358795"/>
                </a:lnTo>
                <a:lnTo>
                  <a:pt x="101525" y="328106"/>
                </a:lnTo>
                <a:lnTo>
                  <a:pt x="118601" y="345150"/>
                </a:lnTo>
                <a:close/>
                <a:moveTo>
                  <a:pt x="232301" y="236606"/>
                </a:moveTo>
                <a:lnTo>
                  <a:pt x="443362" y="236606"/>
                </a:lnTo>
                <a:lnTo>
                  <a:pt x="443362" y="280004"/>
                </a:lnTo>
                <a:lnTo>
                  <a:pt x="232301" y="280004"/>
                </a:lnTo>
                <a:close/>
                <a:moveTo>
                  <a:pt x="166906" y="188762"/>
                </a:moveTo>
                <a:lnTo>
                  <a:pt x="197654" y="219470"/>
                </a:lnTo>
                <a:lnTo>
                  <a:pt x="118601" y="298421"/>
                </a:lnTo>
                <a:lnTo>
                  <a:pt x="70777" y="250610"/>
                </a:lnTo>
                <a:lnTo>
                  <a:pt x="101525" y="219902"/>
                </a:lnTo>
                <a:lnTo>
                  <a:pt x="118601" y="236956"/>
                </a:lnTo>
                <a:close/>
                <a:moveTo>
                  <a:pt x="393684" y="74154"/>
                </a:moveTo>
                <a:lnTo>
                  <a:pt x="393684" y="129434"/>
                </a:lnTo>
                <a:lnTo>
                  <a:pt x="449096" y="129434"/>
                </a:lnTo>
                <a:close/>
                <a:moveTo>
                  <a:pt x="43513" y="43448"/>
                </a:moveTo>
                <a:lnTo>
                  <a:pt x="43513" y="563533"/>
                </a:lnTo>
                <a:lnTo>
                  <a:pt x="479848" y="563533"/>
                </a:lnTo>
                <a:lnTo>
                  <a:pt x="479848" y="172883"/>
                </a:lnTo>
                <a:lnTo>
                  <a:pt x="350219" y="172883"/>
                </a:lnTo>
                <a:lnTo>
                  <a:pt x="350219" y="43448"/>
                </a:lnTo>
                <a:close/>
                <a:moveTo>
                  <a:pt x="0" y="0"/>
                </a:moveTo>
                <a:lnTo>
                  <a:pt x="380971" y="0"/>
                </a:lnTo>
                <a:lnTo>
                  <a:pt x="523313" y="142177"/>
                </a:lnTo>
                <a:lnTo>
                  <a:pt x="523313" y="606933"/>
                </a:lnTo>
                <a:lnTo>
                  <a:pt x="0" y="6069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558E9A08-5586-834B-B7E4-8CAADE5E05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34" r="55616"/>
          <a:stretch/>
        </p:blipFill>
        <p:spPr>
          <a:xfrm>
            <a:off x="7764672" y="1991283"/>
            <a:ext cx="4480611" cy="274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835602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24" grpId="0" animBg="1"/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íslïḓè">
            <a:extLst>
              <a:ext uri="{FF2B5EF4-FFF2-40B4-BE49-F238E27FC236}">
                <a16:creationId xmlns:a16="http://schemas.microsoft.com/office/drawing/2014/main" id="{F78B463B-1B25-343C-D5FC-0F22C08BC45C}"/>
              </a:ext>
            </a:extLst>
          </p:cNvPr>
          <p:cNvSpPr/>
          <p:nvPr/>
        </p:nvSpPr>
        <p:spPr>
          <a:xfrm flipH="1">
            <a:off x="10491027" y="0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3A6AEF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7F364B0-FD4B-975A-AEC7-7208B1A093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97" r="3239"/>
          <a:stretch/>
        </p:blipFill>
        <p:spPr>
          <a:xfrm>
            <a:off x="7924800" y="1827053"/>
            <a:ext cx="4628829" cy="50309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399001-B112-5BC8-CB85-31E33CEF27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822"/>
          <a:stretch/>
        </p:blipFill>
        <p:spPr>
          <a:xfrm>
            <a:off x="1" y="0"/>
            <a:ext cx="3332285" cy="4492969"/>
          </a:xfrm>
          <a:prstGeom prst="rect">
            <a:avLst/>
          </a:prstGeom>
        </p:spPr>
      </p:pic>
      <p:sp>
        <p:nvSpPr>
          <p:cNvPr id="6" name="í$ļîḋè">
            <a:extLst>
              <a:ext uri="{FF2B5EF4-FFF2-40B4-BE49-F238E27FC236}">
                <a16:creationId xmlns:a16="http://schemas.microsoft.com/office/drawing/2014/main" id="{58ED515F-E42B-2DCE-EF08-F3327F6BBEDE}"/>
              </a:ext>
            </a:extLst>
          </p:cNvPr>
          <p:cNvSpPr txBox="1">
            <a:spLocks/>
          </p:cNvSpPr>
          <p:nvPr/>
        </p:nvSpPr>
        <p:spPr>
          <a:xfrm>
            <a:off x="10394311" y="341904"/>
            <a:ext cx="1492889" cy="381996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altLang="zh-CN" sz="1200" b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altLang="zh-CN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altLang="zh-CN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altLang="zh-CN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LOGO HERE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E5641DC-E389-7394-5ED2-A185505790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5" b="72222"/>
          <a:stretch/>
        </p:blipFill>
        <p:spPr>
          <a:xfrm>
            <a:off x="6680731" y="2246484"/>
            <a:ext cx="5635171" cy="4492969"/>
          </a:xfrm>
          <a:prstGeom prst="rect">
            <a:avLst/>
          </a:prstGeom>
        </p:spPr>
      </p:pic>
      <p:sp>
        <p:nvSpPr>
          <p:cNvPr id="5" name="íṥ1íďe">
            <a:extLst>
              <a:ext uri="{FF2B5EF4-FFF2-40B4-BE49-F238E27FC236}">
                <a16:creationId xmlns:a16="http://schemas.microsoft.com/office/drawing/2014/main" id="{8CF94809-18EF-6F44-951B-A50D111B348A}"/>
              </a:ext>
            </a:extLst>
          </p:cNvPr>
          <p:cNvSpPr txBox="1">
            <a:spLocks/>
          </p:cNvSpPr>
          <p:nvPr/>
        </p:nvSpPr>
        <p:spPr>
          <a:xfrm>
            <a:off x="587179" y="1344021"/>
            <a:ext cx="8674096" cy="27298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spc="300" dirty="0">
                <a:solidFill>
                  <a:srgbClr val="00000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互联网运营</a:t>
            </a:r>
            <a:b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</a:br>
            <a:r>
              <a:rPr kumimoji="0" lang="zh-CN" altLang="en-US" sz="8000" b="1" i="0" u="none" strike="noStrike" kern="1200" cap="none" spc="300" normalizeH="0" baseline="0" noProof="0" dirty="0">
                <a:ln>
                  <a:noFill/>
                </a:ln>
                <a:solidFill>
                  <a:srgbClr val="3A6AE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感谢您的观看</a:t>
            </a:r>
            <a:endParaRPr kumimoji="0" lang="zh-CN" altLang="en-US" sz="4800" b="1" i="0" u="none" strike="noStrike" kern="1200" cap="none" spc="300" normalizeH="0" baseline="0" noProof="0" dirty="0">
              <a:ln>
                <a:noFill/>
              </a:ln>
              <a:solidFill>
                <a:srgbClr val="3A6AE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2" name="副标题 2">
            <a:extLst>
              <a:ext uri="{FF2B5EF4-FFF2-40B4-BE49-F238E27FC236}">
                <a16:creationId xmlns:a16="http://schemas.microsoft.com/office/drawing/2014/main" id="{0ACE8BFE-AF4B-EB60-C9A2-2A656DC9683C}"/>
              </a:ext>
            </a:extLst>
          </p:cNvPr>
          <p:cNvSpPr txBox="1">
            <a:spLocks/>
          </p:cNvSpPr>
          <p:nvPr/>
        </p:nvSpPr>
        <p:spPr>
          <a:xfrm>
            <a:off x="1414501" y="5070141"/>
            <a:ext cx="1917785" cy="69549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lang="zh-CN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354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汇报人：千小图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AD31869-543B-105D-A30C-CBDB977BD2FF}"/>
              </a:ext>
            </a:extLst>
          </p:cNvPr>
          <p:cNvGrpSpPr/>
          <p:nvPr/>
        </p:nvGrpSpPr>
        <p:grpSpPr>
          <a:xfrm>
            <a:off x="792455" y="5121556"/>
            <a:ext cx="540000" cy="540000"/>
            <a:chOff x="811465" y="4422086"/>
            <a:chExt cx="540000" cy="540000"/>
          </a:xfrm>
        </p:grpSpPr>
        <p:sp>
          <p:nvSpPr>
            <p:cNvPr id="14" name="íşľïdé">
              <a:extLst>
                <a:ext uri="{FF2B5EF4-FFF2-40B4-BE49-F238E27FC236}">
                  <a16:creationId xmlns:a16="http://schemas.microsoft.com/office/drawing/2014/main" id="{43C210D7-C5B8-1B29-B003-75DDD23CFD06}"/>
                </a:ext>
              </a:extLst>
            </p:cNvPr>
            <p:cNvSpPr/>
            <p:nvPr/>
          </p:nvSpPr>
          <p:spPr>
            <a:xfrm>
              <a:off x="811465" y="4422086"/>
              <a:ext cx="540000" cy="540000"/>
            </a:xfrm>
            <a:prstGeom prst="ellipse">
              <a:avLst/>
            </a:prstGeom>
            <a:solidFill>
              <a:srgbClr val="3A6AE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îSļîḑê">
              <a:extLst>
                <a:ext uri="{FF2B5EF4-FFF2-40B4-BE49-F238E27FC236}">
                  <a16:creationId xmlns:a16="http://schemas.microsoft.com/office/drawing/2014/main" id="{64DD3413-CFCF-864B-1A7E-EA9F2BC39E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2488" y="4602401"/>
              <a:ext cx="180000" cy="203512"/>
            </a:xfrm>
            <a:custGeom>
              <a:avLst/>
              <a:gdLst>
                <a:gd name="connsiteX0" fmla="*/ 1496663 w 1635382"/>
                <a:gd name="connsiteY0" fmla="*/ 679532 h 1849045"/>
                <a:gd name="connsiteX1" fmla="*/ 432721 w 1635382"/>
                <a:gd name="connsiteY1" fmla="*/ 41167 h 1849045"/>
                <a:gd name="connsiteX2" fmla="*/ 0 w 1635382"/>
                <a:gd name="connsiteY2" fmla="*/ 286245 h 1849045"/>
                <a:gd name="connsiteX3" fmla="*/ 0 w 1635382"/>
                <a:gd name="connsiteY3" fmla="*/ 1562881 h 1849045"/>
                <a:gd name="connsiteX4" fmla="*/ 432721 w 1635382"/>
                <a:gd name="connsiteY4" fmla="*/ 1807864 h 1849045"/>
                <a:gd name="connsiteX5" fmla="*/ 1496568 w 1635382"/>
                <a:gd name="connsiteY5" fmla="*/ 1169594 h 1849045"/>
                <a:gd name="connsiteX6" fmla="*/ 1496663 w 1635382"/>
                <a:gd name="connsiteY6" fmla="*/ 679532 h 184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5382" h="1849045">
                  <a:moveTo>
                    <a:pt x="1496663" y="679532"/>
                  </a:moveTo>
                  <a:lnTo>
                    <a:pt x="432721" y="41167"/>
                  </a:lnTo>
                  <a:cubicBezTo>
                    <a:pt x="242316" y="-73133"/>
                    <a:pt x="0" y="64122"/>
                    <a:pt x="0" y="286245"/>
                  </a:cubicBezTo>
                  <a:lnTo>
                    <a:pt x="0" y="1562881"/>
                  </a:lnTo>
                  <a:cubicBezTo>
                    <a:pt x="0" y="1785004"/>
                    <a:pt x="242316" y="1922164"/>
                    <a:pt x="432721" y="1807864"/>
                  </a:cubicBezTo>
                  <a:lnTo>
                    <a:pt x="1496568" y="1169594"/>
                  </a:lnTo>
                  <a:cubicBezTo>
                    <a:pt x="1681639" y="1058532"/>
                    <a:pt x="1681639" y="790499"/>
                    <a:pt x="1496663" y="679532"/>
                  </a:cubicBezTo>
                  <a:close/>
                </a:path>
              </a:pathLst>
            </a:custGeom>
            <a:solidFill>
              <a:srgbClr val="FFFFFF"/>
            </a:solidFill>
            <a:ln w="57150" cap="rnd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6" name="îS1íḋe">
            <a:extLst>
              <a:ext uri="{FF2B5EF4-FFF2-40B4-BE49-F238E27FC236}">
                <a16:creationId xmlns:a16="http://schemas.microsoft.com/office/drawing/2014/main" id="{4CE3D1BD-6F40-7E53-67C6-71BCACEFAA69}"/>
              </a:ext>
            </a:extLst>
          </p:cNvPr>
          <p:cNvSpPr txBox="1"/>
          <p:nvPr/>
        </p:nvSpPr>
        <p:spPr>
          <a:xfrm>
            <a:off x="587179" y="4158450"/>
            <a:ext cx="6390617" cy="297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Theme  color makes PPT more convenient to change . </a:t>
            </a:r>
          </a:p>
        </p:txBody>
      </p:sp>
    </p:spTree>
    <p:extLst>
      <p:ext uri="{BB962C8B-B14F-4D97-AF65-F5344CB8AC3E}">
        <p14:creationId xmlns:p14="http://schemas.microsoft.com/office/powerpoint/2010/main" val="696340109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6" grpId="0"/>
      <p:bldP spid="5" grpId="0"/>
      <p:bldP spid="12" grpId="0"/>
      <p:bldP spid="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0F685B22-EDE2-A68F-60EE-7BBA24BF3DEC}"/>
              </a:ext>
            </a:extLst>
          </p:cNvPr>
          <p:cNvGrpSpPr/>
          <p:nvPr/>
        </p:nvGrpSpPr>
        <p:grpSpPr>
          <a:xfrm>
            <a:off x="1202187" y="2242236"/>
            <a:ext cx="9791700" cy="3657157"/>
            <a:chOff x="212977" y="686923"/>
            <a:chExt cx="11583088" cy="5282792"/>
          </a:xfrm>
        </p:grpSpPr>
        <p:sp>
          <p:nvSpPr>
            <p:cNvPr id="28" name="Text Placeholder 3">
              <a:extLst>
                <a:ext uri="{FF2B5EF4-FFF2-40B4-BE49-F238E27FC236}">
                  <a16:creationId xmlns:a16="http://schemas.microsoft.com/office/drawing/2014/main" id="{7BFBC235-734D-5689-94BB-3974FB2A8E27}"/>
                </a:ext>
              </a:extLst>
            </p:cNvPr>
            <p:cNvSpPr txBox="1">
              <a:spLocks/>
            </p:cNvSpPr>
            <p:nvPr/>
          </p:nvSpPr>
          <p:spPr>
            <a:xfrm>
              <a:off x="2640384" y="686923"/>
              <a:ext cx="6639801" cy="436461"/>
            </a:xfrm>
            <a:prstGeom prst="rect">
              <a:avLst/>
            </a:prstGeom>
          </p:spPr>
          <p:txBody>
            <a:bodyPr vert="horz" lIns="54181" tIns="27091" rIns="54181" bIns="27091" rtlCol="0" anchor="t">
              <a:normAutofit fontScale="95000"/>
            </a:bodyPr>
            <a:lstStyle>
              <a:defPPr>
                <a:defRPr lang="zh-CN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  <a:spcBef>
                  <a:spcPts val="711"/>
                </a:spcBef>
              </a:pPr>
              <a:r>
                <a:rPr lang="en-US" sz="1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感谢您支持原创设计事业，支持设计版权产品</a:t>
              </a:r>
              <a:r>
                <a: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！</a:t>
              </a:r>
            </a:p>
          </p:txBody>
        </p:sp>
        <p:sp>
          <p:nvSpPr>
            <p:cNvPr id="29" name="Text Placeholder 4">
              <a:extLst>
                <a:ext uri="{FF2B5EF4-FFF2-40B4-BE49-F238E27FC236}">
                  <a16:creationId xmlns:a16="http://schemas.microsoft.com/office/drawing/2014/main" id="{1A34EE66-95FE-7F0D-71CA-1A4BF4739ADE}"/>
                </a:ext>
              </a:extLst>
            </p:cNvPr>
            <p:cNvSpPr txBox="1">
              <a:spLocks/>
            </p:cNvSpPr>
            <p:nvPr/>
          </p:nvSpPr>
          <p:spPr>
            <a:xfrm>
              <a:off x="212977" y="1307053"/>
              <a:ext cx="11583088" cy="4662662"/>
            </a:xfrm>
            <a:prstGeom prst="rect">
              <a:avLst/>
            </a:prstGeom>
          </p:spPr>
          <p:txBody>
            <a:bodyPr anchor="t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  <a:spcBef>
                  <a:spcPts val="711"/>
                </a:spcBef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感谢您下载千图网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原创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模板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，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为了您和千图网以及原创作者的利益，请勿复制、传播、销售，否则将承担法律责任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！</a:t>
              </a:r>
            </a:p>
            <a:p>
              <a:pPr>
                <a:spcBef>
                  <a:spcPts val="711"/>
                </a:spcBef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千图网将对作品进行维权，按照传播下载次数的十倍进行索取赔偿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金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！</a:t>
              </a:r>
            </a:p>
            <a:p>
              <a:pPr>
                <a:lnSpc>
                  <a:spcPct val="120000"/>
                </a:lnSpc>
                <a:spcBef>
                  <a:spcPts val="711"/>
                </a:spcBef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  </a:r>
            </a:p>
            <a:p>
              <a:pPr>
                <a:lnSpc>
                  <a:spcPct val="120000"/>
                </a:lnSpc>
                <a:spcBef>
                  <a:spcPts val="711"/>
                </a:spcBef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2、不得将千图网的PPT模版、PPT素材，本身用于再出售，或者出租、出借、转让、分销、发布或者作为礼物供他人使用，不得转授权、出卖、转让本协议或本协议中的权利。</a:t>
              </a:r>
            </a:p>
            <a:p>
              <a:pPr>
                <a:spcBef>
                  <a:spcPts val="711"/>
                </a:spcBef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3、禁止把作品纳入商标或服务标记。</a:t>
              </a:r>
            </a:p>
            <a:p>
              <a:pPr>
                <a:lnSpc>
                  <a:spcPct val="120000"/>
                </a:lnSpc>
                <a:spcBef>
                  <a:spcPts val="711"/>
                </a:spcBef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4、禁止用户用下载格式在网上传播作品。或者作品可以让第三方单独付费或共享免费下载、或通过转移电话服务系统传播。</a:t>
              </a:r>
            </a:p>
          </p:txBody>
        </p:sp>
      </p:grp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5F86644A-430D-5A11-2CC4-B5CB2ED02797}"/>
              </a:ext>
            </a:extLst>
          </p:cNvPr>
          <p:cNvSpPr txBox="1">
            <a:spLocks/>
          </p:cNvSpPr>
          <p:nvPr/>
        </p:nvSpPr>
        <p:spPr>
          <a:xfrm>
            <a:off x="4176244" y="1267679"/>
            <a:ext cx="3850487" cy="509003"/>
          </a:xfrm>
          <a:prstGeom prst="rect">
            <a:avLst/>
          </a:prstGeom>
        </p:spPr>
        <p:txBody>
          <a:bodyPr vert="horz" lIns="54181" tIns="27091" rIns="54181" bIns="27091" rtlCol="0" anchor="t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版权声明</a:t>
            </a:r>
            <a:endParaRPr 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51141739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slïḓè">
            <a:extLst>
              <a:ext uri="{FF2B5EF4-FFF2-40B4-BE49-F238E27FC236}">
                <a16:creationId xmlns:a16="http://schemas.microsoft.com/office/drawing/2014/main" id="{A421720F-60ED-4E68-C204-8DCC17533121}"/>
              </a:ext>
            </a:extLst>
          </p:cNvPr>
          <p:cNvSpPr/>
          <p:nvPr/>
        </p:nvSpPr>
        <p:spPr>
          <a:xfrm>
            <a:off x="0" y="223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5" name="iṩḷiďè">
            <a:extLst>
              <a:ext uri="{FF2B5EF4-FFF2-40B4-BE49-F238E27FC236}">
                <a16:creationId xmlns:a16="http://schemas.microsoft.com/office/drawing/2014/main" id="{AB3C742E-B20D-EB9D-FF88-FC843A3BB20B}"/>
              </a:ext>
            </a:extLst>
          </p:cNvPr>
          <p:cNvSpPr/>
          <p:nvPr/>
        </p:nvSpPr>
        <p:spPr>
          <a:xfrm>
            <a:off x="8808940" y="1"/>
            <a:ext cx="3383060" cy="3429000"/>
          </a:xfrm>
          <a:custGeom>
            <a:avLst/>
            <a:gdLst>
              <a:gd name="connsiteX0" fmla="*/ 2893637 w 2893637"/>
              <a:gd name="connsiteY0" fmla="*/ 0 h 2932932"/>
              <a:gd name="connsiteX1" fmla="*/ 2893637 w 2893637"/>
              <a:gd name="connsiteY1" fmla="*/ 1005859 h 2932932"/>
              <a:gd name="connsiteX2" fmla="*/ 2726300 w 2893637"/>
              <a:gd name="connsiteY2" fmla="*/ 1015237 h 2932932"/>
              <a:gd name="connsiteX3" fmla="*/ 1004968 w 2893637"/>
              <a:gd name="connsiteY3" fmla="*/ 2932932 h 2932932"/>
              <a:gd name="connsiteX4" fmla="*/ 0 w 2893637"/>
              <a:gd name="connsiteY4" fmla="*/ 2932932 h 2932932"/>
              <a:gd name="connsiteX5" fmla="*/ 2766574 w 2893637"/>
              <a:gd name="connsiteY5" fmla="*/ 3928 h 293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637" h="2932932">
                <a:moveTo>
                  <a:pt x="2893637" y="0"/>
                </a:moveTo>
                <a:lnTo>
                  <a:pt x="2893637" y="1005859"/>
                </a:lnTo>
                <a:lnTo>
                  <a:pt x="2726300" y="1015237"/>
                </a:lnTo>
                <a:cubicBezTo>
                  <a:pt x="1758026" y="1118796"/>
                  <a:pt x="1004968" y="1938336"/>
                  <a:pt x="1004968" y="2932932"/>
                </a:cubicBezTo>
                <a:lnTo>
                  <a:pt x="0" y="2932932"/>
                </a:lnTo>
                <a:cubicBezTo>
                  <a:pt x="0" y="1369673"/>
                  <a:pt x="1223074" y="90730"/>
                  <a:pt x="2766574" y="3928"/>
                </a:cubicBezTo>
                <a:close/>
              </a:path>
            </a:pathLst>
          </a:custGeom>
          <a:solidFill>
            <a:srgbClr val="D6DEF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íṡḷíḓê">
            <a:extLst>
              <a:ext uri="{FF2B5EF4-FFF2-40B4-BE49-F238E27FC236}">
                <a16:creationId xmlns:a16="http://schemas.microsoft.com/office/drawing/2014/main" id="{2CC9B3E6-5847-8F8A-06D2-DD2B6418D0D4}"/>
              </a:ext>
            </a:extLst>
          </p:cNvPr>
          <p:cNvSpPr/>
          <p:nvPr/>
        </p:nvSpPr>
        <p:spPr>
          <a:xfrm>
            <a:off x="5420471" y="3429222"/>
            <a:ext cx="3383060" cy="3428778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20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2" name="íṥ1íďe">
            <a:extLst>
              <a:ext uri="{FF2B5EF4-FFF2-40B4-BE49-F238E27FC236}">
                <a16:creationId xmlns:a16="http://schemas.microsoft.com/office/drawing/2014/main" id="{6107DA9F-7813-B9D6-3BF8-06504CDD651A}"/>
              </a:ext>
            </a:extLst>
          </p:cNvPr>
          <p:cNvSpPr txBox="1">
            <a:spLocks/>
          </p:cNvSpPr>
          <p:nvPr/>
        </p:nvSpPr>
        <p:spPr>
          <a:xfrm>
            <a:off x="5230617" y="1544046"/>
            <a:ext cx="6848312" cy="27298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spc="300" dirty="0">
                <a:solidFill>
                  <a:srgbClr val="00000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 01</a:t>
            </a:r>
            <a:b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</a:br>
            <a:r>
              <a:rPr kumimoji="0" lang="zh-CN" altLang="en-US" sz="8000" b="1" i="0" u="none" strike="noStrike" kern="1200" cap="none" spc="300" normalizeH="0" baseline="0" noProof="0" dirty="0">
                <a:ln>
                  <a:noFill/>
                </a:ln>
                <a:solidFill>
                  <a:srgbClr val="3A6AE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年终工作总结</a:t>
            </a:r>
          </a:p>
        </p:txBody>
      </p:sp>
      <p:sp>
        <p:nvSpPr>
          <p:cNvPr id="3" name="îS1íḋe">
            <a:extLst>
              <a:ext uri="{FF2B5EF4-FFF2-40B4-BE49-F238E27FC236}">
                <a16:creationId xmlns:a16="http://schemas.microsoft.com/office/drawing/2014/main" id="{B5267E00-57A6-F6BC-38AA-41C191422583}"/>
              </a:ext>
            </a:extLst>
          </p:cNvPr>
          <p:cNvSpPr txBox="1"/>
          <p:nvPr/>
        </p:nvSpPr>
        <p:spPr>
          <a:xfrm>
            <a:off x="5230617" y="4358475"/>
            <a:ext cx="6390617" cy="297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Theme  color makes PPT more convenient to change .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BF8090-2DD0-0D19-21B9-92EB62D95F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59" r="3681" b="74824"/>
          <a:stretch/>
        </p:blipFill>
        <p:spPr>
          <a:xfrm>
            <a:off x="0" y="1902229"/>
            <a:ext cx="5131861" cy="3920803"/>
          </a:xfrm>
          <a:prstGeom prst="rect">
            <a:avLst/>
          </a:prstGeom>
        </p:spPr>
      </p:pic>
      <p:sp>
        <p:nvSpPr>
          <p:cNvPr id="9" name="椭圆 8">
            <a:extLst>
              <a:ext uri="{FF2B5EF4-FFF2-40B4-BE49-F238E27FC236}">
                <a16:creationId xmlns:a16="http://schemas.microsoft.com/office/drawing/2014/main" id="{249045C1-7095-9AA4-0AD0-295C49FC941E}"/>
              </a:ext>
            </a:extLst>
          </p:cNvPr>
          <p:cNvSpPr/>
          <p:nvPr/>
        </p:nvSpPr>
        <p:spPr>
          <a:xfrm>
            <a:off x="0" y="5407931"/>
            <a:ext cx="5230617" cy="6726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8715719"/>
      </p:ext>
    </p:extLst>
  </p:cSld>
  <p:clrMapOvr>
    <a:masterClrMapping/>
  </p:clrMapOvr>
  <p:transition spd="med" advTm="3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2" grpId="0"/>
      <p:bldP spid="3" grpId="0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年终工作总结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7BEE2C7-0AC2-8F35-C470-98C74F0729BD}"/>
              </a:ext>
            </a:extLst>
          </p:cNvPr>
          <p:cNvGrpSpPr/>
          <p:nvPr/>
        </p:nvGrpSpPr>
        <p:grpSpPr>
          <a:xfrm>
            <a:off x="784192" y="1922435"/>
            <a:ext cx="10585516" cy="3531227"/>
            <a:chOff x="784192" y="1950571"/>
            <a:chExt cx="10585516" cy="3531227"/>
          </a:xfrm>
        </p:grpSpPr>
        <p:sp>
          <p:nvSpPr>
            <p:cNvPr id="6" name="圆角矩形 1">
              <a:extLst>
                <a:ext uri="{FF2B5EF4-FFF2-40B4-BE49-F238E27FC236}">
                  <a16:creationId xmlns:a16="http://schemas.microsoft.com/office/drawing/2014/main" id="{3D8E954C-8884-FB42-7E12-1B3236BD1E39}"/>
                </a:ext>
              </a:extLst>
            </p:cNvPr>
            <p:cNvSpPr/>
            <p:nvPr/>
          </p:nvSpPr>
          <p:spPr>
            <a:xfrm>
              <a:off x="784192" y="1950571"/>
              <a:ext cx="2832503" cy="3388657"/>
            </a:xfrm>
            <a:prstGeom prst="roundRect">
              <a:avLst>
                <a:gd name="adj" fmla="val 8129"/>
              </a:avLst>
            </a:prstGeom>
            <a:solidFill>
              <a:srgbClr val="3A6AEF">
                <a:alpha val="10000"/>
              </a:srgbClr>
            </a:solidFill>
            <a:ln w="1905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12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7" name="圆角矩形 2">
              <a:extLst>
                <a:ext uri="{FF2B5EF4-FFF2-40B4-BE49-F238E27FC236}">
                  <a16:creationId xmlns:a16="http://schemas.microsoft.com/office/drawing/2014/main" id="{FE9748FE-4D5D-CDF7-FB00-5A5CE6E7F4E7}"/>
                </a:ext>
              </a:extLst>
            </p:cNvPr>
            <p:cNvSpPr/>
            <p:nvPr/>
          </p:nvSpPr>
          <p:spPr>
            <a:xfrm>
              <a:off x="3945304" y="2370009"/>
              <a:ext cx="2131305" cy="2549781"/>
            </a:xfrm>
            <a:prstGeom prst="roundRect">
              <a:avLst>
                <a:gd name="adj" fmla="val 8129"/>
              </a:avLst>
            </a:prstGeom>
            <a:solidFill>
              <a:srgbClr val="3A6AEF">
                <a:alpha val="10000"/>
              </a:srgbClr>
            </a:solidFill>
            <a:ln w="1905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12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99618B2-5D6E-3D5D-C638-E5AD450D5F1D}"/>
                </a:ext>
              </a:extLst>
            </p:cNvPr>
            <p:cNvSpPr/>
            <p:nvPr/>
          </p:nvSpPr>
          <p:spPr>
            <a:xfrm>
              <a:off x="1422631" y="2234504"/>
              <a:ext cx="1555625" cy="1555625"/>
            </a:xfrm>
            <a:prstGeom prst="ellipse">
              <a:avLst/>
            </a:prstGeom>
            <a:solidFill>
              <a:srgbClr val="3A6AEF"/>
            </a:solid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38C9604A-75B8-3DEC-DF3D-89A2B5540F04}"/>
                </a:ext>
              </a:extLst>
            </p:cNvPr>
            <p:cNvSpPr/>
            <p:nvPr/>
          </p:nvSpPr>
          <p:spPr>
            <a:xfrm>
              <a:off x="4442669" y="2564806"/>
              <a:ext cx="1136573" cy="1136573"/>
            </a:xfrm>
            <a:prstGeom prst="ellipse">
              <a:avLst/>
            </a:prstGeom>
            <a:solidFill>
              <a:srgbClr val="3A6AEF"/>
            </a:solid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D554C90-DB68-A6CD-6C77-0A80EE288C48}"/>
                </a:ext>
              </a:extLst>
            </p:cNvPr>
            <p:cNvSpPr txBox="1"/>
            <p:nvPr/>
          </p:nvSpPr>
          <p:spPr>
            <a:xfrm>
              <a:off x="7047725" y="2292046"/>
              <a:ext cx="432198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 lvl="0">
                <a:buSzPct val="25000"/>
                <a:defRPr/>
              </a:pPr>
              <a:r>
                <a:rPr lang="zh-CN" altLang="en-US" sz="2000" cap="all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请您在此处输入小标题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6E96E7A-D444-D2DF-F250-C7EE234EE122}"/>
                </a:ext>
              </a:extLst>
            </p:cNvPr>
            <p:cNvSpPr txBox="1"/>
            <p:nvPr/>
          </p:nvSpPr>
          <p:spPr>
            <a:xfrm>
              <a:off x="7065831" y="2804142"/>
              <a:ext cx="4267198" cy="26776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点击输入标题点击输入相关标题。点击输入标题点击输入相关标题。点击输入标题。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  <a:p>
              <a:pPr lvl="0">
                <a:lnSpc>
                  <a:spcPct val="150000"/>
                </a:lnSpc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点击输入标题点击输入相关标题。点击输入标题点击输入相关标题。点击输入标题。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  <a:p>
              <a:pPr lvl="0">
                <a:lnSpc>
                  <a:spcPct val="150000"/>
                </a:lnSpc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点击输入标题点击输入相关标题。点击输入标题点击输入相关标题。点击输入标题。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58D36B4-9A52-C526-E725-F48D192DD054}"/>
                </a:ext>
              </a:extLst>
            </p:cNvPr>
            <p:cNvSpPr txBox="1"/>
            <p:nvPr/>
          </p:nvSpPr>
          <p:spPr>
            <a:xfrm>
              <a:off x="4171218" y="4168657"/>
              <a:ext cx="1713216" cy="704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900"/>
              </a:lvl1pPr>
            </a:lstStyle>
            <a:p>
              <a:pPr lvl="0" algn="ctr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点击输入标题点击输入标题。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44E6321-4EAF-D5BF-0CBB-84D13AB02F7B}"/>
                </a:ext>
              </a:extLst>
            </p:cNvPr>
            <p:cNvSpPr txBox="1"/>
            <p:nvPr/>
          </p:nvSpPr>
          <p:spPr>
            <a:xfrm>
              <a:off x="4171218" y="3799920"/>
              <a:ext cx="1713216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000" b="1" i="0"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60000">
                        <a:schemeClr val="accent1"/>
                      </a:gs>
                    </a:gsLst>
                    <a:lin ang="2700000" scaled="0"/>
                  </a:gradFill>
                  <a:effectLst>
                    <a:outerShdw blurRad="76200" dist="50800" dir="5400000" algn="ctr" rotWithShape="0">
                      <a:schemeClr val="accent1">
                        <a:alpha val="20000"/>
                      </a:schemeClr>
                    </a:outerShdw>
                  </a:effectLst>
                </a:defRPr>
              </a:lvl1pPr>
            </a:lstStyle>
            <a:p>
              <a:pPr lvl="0" algn="ctr">
                <a:buSzPct val="25000"/>
                <a:defRPr/>
              </a:pPr>
              <a:r>
                <a:rPr lang="zh-CN" altLang="en-US" b="0" cap="all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98E036C-4C68-CC59-AD7E-3D0DCC27471B}"/>
                </a:ext>
              </a:extLst>
            </p:cNvPr>
            <p:cNvSpPr txBox="1"/>
            <p:nvPr/>
          </p:nvSpPr>
          <p:spPr>
            <a:xfrm>
              <a:off x="1130469" y="3994981"/>
              <a:ext cx="2139949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 lvl="0" algn="ctr">
                <a:buSzPct val="25000"/>
                <a:defRPr/>
              </a:pPr>
              <a:r>
                <a:rPr lang="zh-CN" altLang="en-US" sz="2000" cap="all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输入小标题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EAC6ACB-BBDA-A901-403C-A89AFDD8F678}"/>
                </a:ext>
              </a:extLst>
            </p:cNvPr>
            <p:cNvSpPr txBox="1"/>
            <p:nvPr/>
          </p:nvSpPr>
          <p:spPr>
            <a:xfrm>
              <a:off x="1010210" y="4434771"/>
              <a:ext cx="2380467" cy="7048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spAutoFit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点击输入标题点击输入标题。点击输入标题。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6" name="two-books-sizes-outlined-symbol_57105">
            <a:extLst>
              <a:ext uri="{FF2B5EF4-FFF2-40B4-BE49-F238E27FC236}">
                <a16:creationId xmlns:a16="http://schemas.microsoft.com/office/drawing/2014/main" id="{15397581-394C-53A5-7465-6711CDE497BA}"/>
              </a:ext>
            </a:extLst>
          </p:cNvPr>
          <p:cNvSpPr>
            <a:spLocks noChangeAspect="1"/>
          </p:cNvSpPr>
          <p:nvPr/>
        </p:nvSpPr>
        <p:spPr>
          <a:xfrm>
            <a:off x="1905347" y="2714584"/>
            <a:ext cx="614576" cy="592272"/>
          </a:xfrm>
          <a:custGeom>
            <a:avLst/>
            <a:gdLst>
              <a:gd name="connsiteX0" fmla="*/ 62032 w 596327"/>
              <a:gd name="connsiteY0" fmla="*/ 471572 h 574685"/>
              <a:gd name="connsiteX1" fmla="*/ 47689 w 596327"/>
              <a:gd name="connsiteY1" fmla="*/ 485893 h 574685"/>
              <a:gd name="connsiteX2" fmla="*/ 47689 w 596327"/>
              <a:gd name="connsiteY2" fmla="*/ 512746 h 574685"/>
              <a:gd name="connsiteX3" fmla="*/ 62032 w 596327"/>
              <a:gd name="connsiteY3" fmla="*/ 527067 h 574685"/>
              <a:gd name="connsiteX4" fmla="*/ 422752 w 596327"/>
              <a:gd name="connsiteY4" fmla="*/ 527067 h 574685"/>
              <a:gd name="connsiteX5" fmla="*/ 421676 w 596327"/>
              <a:gd name="connsiteY5" fmla="*/ 471572 h 574685"/>
              <a:gd name="connsiteX6" fmla="*/ 146647 w 596327"/>
              <a:gd name="connsiteY6" fmla="*/ 334057 h 574685"/>
              <a:gd name="connsiteX7" fmla="*/ 176754 w 596327"/>
              <a:gd name="connsiteY7" fmla="*/ 334057 h 574685"/>
              <a:gd name="connsiteX8" fmla="*/ 191091 w 596327"/>
              <a:gd name="connsiteY8" fmla="*/ 349090 h 574685"/>
              <a:gd name="connsiteX9" fmla="*/ 191091 w 596327"/>
              <a:gd name="connsiteY9" fmla="*/ 379156 h 574685"/>
              <a:gd name="connsiteX10" fmla="*/ 176754 w 596327"/>
              <a:gd name="connsiteY10" fmla="*/ 393473 h 574685"/>
              <a:gd name="connsiteX11" fmla="*/ 146647 w 596327"/>
              <a:gd name="connsiteY11" fmla="*/ 393473 h 574685"/>
              <a:gd name="connsiteX12" fmla="*/ 132310 w 596327"/>
              <a:gd name="connsiteY12" fmla="*/ 379156 h 574685"/>
              <a:gd name="connsiteX13" fmla="*/ 132310 w 596327"/>
              <a:gd name="connsiteY13" fmla="*/ 348374 h 574685"/>
              <a:gd name="connsiteX14" fmla="*/ 146647 w 596327"/>
              <a:gd name="connsiteY14" fmla="*/ 334057 h 574685"/>
              <a:gd name="connsiteX15" fmla="*/ 371842 w 596327"/>
              <a:gd name="connsiteY15" fmla="*/ 269241 h 574685"/>
              <a:gd name="connsiteX16" fmla="*/ 364671 w 596327"/>
              <a:gd name="connsiteY16" fmla="*/ 276401 h 574685"/>
              <a:gd name="connsiteX17" fmla="*/ 364671 w 596327"/>
              <a:gd name="connsiteY17" fmla="*/ 284994 h 574685"/>
              <a:gd name="connsiteX18" fmla="*/ 371842 w 596327"/>
              <a:gd name="connsiteY18" fmla="*/ 292155 h 574685"/>
              <a:gd name="connsiteX19" fmla="*/ 434953 w 596327"/>
              <a:gd name="connsiteY19" fmla="*/ 292155 h 574685"/>
              <a:gd name="connsiteX20" fmla="*/ 483003 w 596327"/>
              <a:gd name="connsiteY20" fmla="*/ 292155 h 574685"/>
              <a:gd name="connsiteX21" fmla="*/ 536431 w 596327"/>
              <a:gd name="connsiteY21" fmla="*/ 292155 h 574685"/>
              <a:gd name="connsiteX22" fmla="*/ 536072 w 596327"/>
              <a:gd name="connsiteY22" fmla="*/ 269241 h 574685"/>
              <a:gd name="connsiteX23" fmla="*/ 483003 w 596327"/>
              <a:gd name="connsiteY23" fmla="*/ 269241 h 574685"/>
              <a:gd name="connsiteX24" fmla="*/ 434953 w 596327"/>
              <a:gd name="connsiteY24" fmla="*/ 269241 h 574685"/>
              <a:gd name="connsiteX25" fmla="*/ 146647 w 596327"/>
              <a:gd name="connsiteY25" fmla="*/ 230961 h 574685"/>
              <a:gd name="connsiteX26" fmla="*/ 176754 w 596327"/>
              <a:gd name="connsiteY26" fmla="*/ 230961 h 574685"/>
              <a:gd name="connsiteX27" fmla="*/ 191091 w 596327"/>
              <a:gd name="connsiteY27" fmla="*/ 245281 h 574685"/>
              <a:gd name="connsiteX28" fmla="*/ 191091 w 596327"/>
              <a:gd name="connsiteY28" fmla="*/ 275352 h 574685"/>
              <a:gd name="connsiteX29" fmla="*/ 176754 w 596327"/>
              <a:gd name="connsiteY29" fmla="*/ 289671 h 574685"/>
              <a:gd name="connsiteX30" fmla="*/ 146647 w 596327"/>
              <a:gd name="connsiteY30" fmla="*/ 289671 h 574685"/>
              <a:gd name="connsiteX31" fmla="*/ 132310 w 596327"/>
              <a:gd name="connsiteY31" fmla="*/ 275352 h 574685"/>
              <a:gd name="connsiteX32" fmla="*/ 132310 w 596327"/>
              <a:gd name="connsiteY32" fmla="*/ 245281 h 574685"/>
              <a:gd name="connsiteX33" fmla="*/ 146647 w 596327"/>
              <a:gd name="connsiteY33" fmla="*/ 230961 h 574685"/>
              <a:gd name="connsiteX34" fmla="*/ 420248 w 596327"/>
              <a:gd name="connsiteY34" fmla="*/ 175073 h 574685"/>
              <a:gd name="connsiteX35" fmla="*/ 434920 w 596327"/>
              <a:gd name="connsiteY35" fmla="*/ 175073 h 574685"/>
              <a:gd name="connsiteX36" fmla="*/ 435636 w 596327"/>
              <a:gd name="connsiteY36" fmla="*/ 175073 h 574685"/>
              <a:gd name="connsiteX37" fmla="*/ 443151 w 596327"/>
              <a:gd name="connsiteY37" fmla="*/ 182232 h 574685"/>
              <a:gd name="connsiteX38" fmla="*/ 443151 w 596327"/>
              <a:gd name="connsiteY38" fmla="*/ 197623 h 574685"/>
              <a:gd name="connsiteX39" fmla="*/ 435994 w 596327"/>
              <a:gd name="connsiteY39" fmla="*/ 204781 h 574685"/>
              <a:gd name="connsiteX40" fmla="*/ 434920 w 596327"/>
              <a:gd name="connsiteY40" fmla="*/ 204781 h 574685"/>
              <a:gd name="connsiteX41" fmla="*/ 420248 w 596327"/>
              <a:gd name="connsiteY41" fmla="*/ 204781 h 574685"/>
              <a:gd name="connsiteX42" fmla="*/ 413090 w 596327"/>
              <a:gd name="connsiteY42" fmla="*/ 197623 h 574685"/>
              <a:gd name="connsiteX43" fmla="*/ 413090 w 596327"/>
              <a:gd name="connsiteY43" fmla="*/ 182232 h 574685"/>
              <a:gd name="connsiteX44" fmla="*/ 420248 w 596327"/>
              <a:gd name="connsiteY44" fmla="*/ 175073 h 574685"/>
              <a:gd name="connsiteX45" fmla="*/ 146647 w 596327"/>
              <a:gd name="connsiteY45" fmla="*/ 127441 h 574685"/>
              <a:gd name="connsiteX46" fmla="*/ 176754 w 596327"/>
              <a:gd name="connsiteY46" fmla="*/ 127441 h 574685"/>
              <a:gd name="connsiteX47" fmla="*/ 191091 w 596327"/>
              <a:gd name="connsiteY47" fmla="*/ 141778 h 574685"/>
              <a:gd name="connsiteX48" fmla="*/ 191091 w 596327"/>
              <a:gd name="connsiteY48" fmla="*/ 171885 h 574685"/>
              <a:gd name="connsiteX49" fmla="*/ 176754 w 596327"/>
              <a:gd name="connsiteY49" fmla="*/ 186222 h 574685"/>
              <a:gd name="connsiteX50" fmla="*/ 146647 w 596327"/>
              <a:gd name="connsiteY50" fmla="*/ 186222 h 574685"/>
              <a:gd name="connsiteX51" fmla="*/ 132310 w 596327"/>
              <a:gd name="connsiteY51" fmla="*/ 171885 h 574685"/>
              <a:gd name="connsiteX52" fmla="*/ 132310 w 596327"/>
              <a:gd name="connsiteY52" fmla="*/ 141778 h 574685"/>
              <a:gd name="connsiteX53" fmla="*/ 146647 w 596327"/>
              <a:gd name="connsiteY53" fmla="*/ 127441 h 574685"/>
              <a:gd name="connsiteX54" fmla="*/ 420248 w 596327"/>
              <a:gd name="connsiteY54" fmla="*/ 117421 h 574685"/>
              <a:gd name="connsiteX55" fmla="*/ 431699 w 596327"/>
              <a:gd name="connsiteY55" fmla="*/ 117421 h 574685"/>
              <a:gd name="connsiteX56" fmla="*/ 434920 w 596327"/>
              <a:gd name="connsiteY56" fmla="*/ 117421 h 574685"/>
              <a:gd name="connsiteX57" fmla="*/ 435636 w 596327"/>
              <a:gd name="connsiteY57" fmla="*/ 117421 h 574685"/>
              <a:gd name="connsiteX58" fmla="*/ 443151 w 596327"/>
              <a:gd name="connsiteY58" fmla="*/ 124954 h 574685"/>
              <a:gd name="connsiteX59" fmla="*/ 443151 w 596327"/>
              <a:gd name="connsiteY59" fmla="*/ 140378 h 574685"/>
              <a:gd name="connsiteX60" fmla="*/ 435994 w 596327"/>
              <a:gd name="connsiteY60" fmla="*/ 147552 h 574685"/>
              <a:gd name="connsiteX61" fmla="*/ 434920 w 596327"/>
              <a:gd name="connsiteY61" fmla="*/ 147552 h 574685"/>
              <a:gd name="connsiteX62" fmla="*/ 431699 w 596327"/>
              <a:gd name="connsiteY62" fmla="*/ 147552 h 574685"/>
              <a:gd name="connsiteX63" fmla="*/ 420248 w 596327"/>
              <a:gd name="connsiteY63" fmla="*/ 147552 h 574685"/>
              <a:gd name="connsiteX64" fmla="*/ 413090 w 596327"/>
              <a:gd name="connsiteY64" fmla="*/ 140378 h 574685"/>
              <a:gd name="connsiteX65" fmla="*/ 413090 w 596327"/>
              <a:gd name="connsiteY65" fmla="*/ 124595 h 574685"/>
              <a:gd name="connsiteX66" fmla="*/ 420248 w 596327"/>
              <a:gd name="connsiteY66" fmla="*/ 117421 h 574685"/>
              <a:gd name="connsiteX67" fmla="*/ 420249 w 596327"/>
              <a:gd name="connsiteY67" fmla="*/ 60192 h 574685"/>
              <a:gd name="connsiteX68" fmla="*/ 435640 w 596327"/>
              <a:gd name="connsiteY68" fmla="*/ 60192 h 574685"/>
              <a:gd name="connsiteX69" fmla="*/ 442798 w 596327"/>
              <a:gd name="connsiteY69" fmla="*/ 67349 h 574685"/>
              <a:gd name="connsiteX70" fmla="*/ 442798 w 596327"/>
              <a:gd name="connsiteY70" fmla="*/ 71644 h 574685"/>
              <a:gd name="connsiteX71" fmla="*/ 442798 w 596327"/>
              <a:gd name="connsiteY71" fmla="*/ 83096 h 574685"/>
              <a:gd name="connsiteX72" fmla="*/ 435640 w 596327"/>
              <a:gd name="connsiteY72" fmla="*/ 90253 h 574685"/>
              <a:gd name="connsiteX73" fmla="*/ 420249 w 596327"/>
              <a:gd name="connsiteY73" fmla="*/ 90253 h 574685"/>
              <a:gd name="connsiteX74" fmla="*/ 413090 w 596327"/>
              <a:gd name="connsiteY74" fmla="*/ 83096 h 574685"/>
              <a:gd name="connsiteX75" fmla="*/ 413090 w 596327"/>
              <a:gd name="connsiteY75" fmla="*/ 71644 h 574685"/>
              <a:gd name="connsiteX76" fmla="*/ 413090 w 596327"/>
              <a:gd name="connsiteY76" fmla="*/ 67349 h 574685"/>
              <a:gd name="connsiteX77" fmla="*/ 420249 w 596327"/>
              <a:gd name="connsiteY77" fmla="*/ 60192 h 574685"/>
              <a:gd name="connsiteX78" fmla="*/ 391206 w 596327"/>
              <a:gd name="connsiteY78" fmla="*/ 47618 h 574685"/>
              <a:gd name="connsiteX79" fmla="*/ 384034 w 596327"/>
              <a:gd name="connsiteY79" fmla="*/ 54779 h 574685"/>
              <a:gd name="connsiteX80" fmla="*/ 384034 w 596327"/>
              <a:gd name="connsiteY80" fmla="*/ 93088 h 574685"/>
              <a:gd name="connsiteX81" fmla="*/ 384034 w 596327"/>
              <a:gd name="connsiteY81" fmla="*/ 214462 h 574685"/>
              <a:gd name="connsiteX82" fmla="*/ 391206 w 596327"/>
              <a:gd name="connsiteY82" fmla="*/ 221622 h 574685"/>
              <a:gd name="connsiteX83" fmla="*/ 434953 w 596327"/>
              <a:gd name="connsiteY83" fmla="*/ 221622 h 574685"/>
              <a:gd name="connsiteX84" fmla="*/ 483003 w 596327"/>
              <a:gd name="connsiteY84" fmla="*/ 221622 h 574685"/>
              <a:gd name="connsiteX85" fmla="*/ 541093 w 596327"/>
              <a:gd name="connsiteY85" fmla="*/ 221622 h 574685"/>
              <a:gd name="connsiteX86" fmla="*/ 548264 w 596327"/>
              <a:gd name="connsiteY86" fmla="*/ 214462 h 574685"/>
              <a:gd name="connsiteX87" fmla="*/ 548264 w 596327"/>
              <a:gd name="connsiteY87" fmla="*/ 54779 h 574685"/>
              <a:gd name="connsiteX88" fmla="*/ 541093 w 596327"/>
              <a:gd name="connsiteY88" fmla="*/ 47618 h 574685"/>
              <a:gd name="connsiteX89" fmla="*/ 465074 w 596327"/>
              <a:gd name="connsiteY89" fmla="*/ 47618 h 574685"/>
              <a:gd name="connsiteX90" fmla="*/ 28685 w 596327"/>
              <a:gd name="connsiteY90" fmla="*/ 45515 h 574685"/>
              <a:gd name="connsiteX91" fmla="*/ 269643 w 596327"/>
              <a:gd name="connsiteY91" fmla="*/ 45515 h 574685"/>
              <a:gd name="connsiteX92" fmla="*/ 269643 w 596327"/>
              <a:gd name="connsiteY92" fmla="*/ 93133 h 574685"/>
              <a:gd name="connsiteX93" fmla="*/ 110080 w 596327"/>
              <a:gd name="connsiteY93" fmla="*/ 93133 h 574685"/>
              <a:gd name="connsiteX94" fmla="*/ 95737 w 596327"/>
              <a:gd name="connsiteY94" fmla="*/ 107454 h 574685"/>
              <a:gd name="connsiteX95" fmla="*/ 95737 w 596327"/>
              <a:gd name="connsiteY95" fmla="*/ 409991 h 574685"/>
              <a:gd name="connsiteX96" fmla="*/ 110080 w 596327"/>
              <a:gd name="connsiteY96" fmla="*/ 424312 h 574685"/>
              <a:gd name="connsiteX97" fmla="*/ 420601 w 596327"/>
              <a:gd name="connsiteY97" fmla="*/ 424312 h 574685"/>
              <a:gd name="connsiteX98" fmla="*/ 434943 w 596327"/>
              <a:gd name="connsiteY98" fmla="*/ 409991 h 574685"/>
              <a:gd name="connsiteX99" fmla="*/ 434943 w 596327"/>
              <a:gd name="connsiteY99" fmla="*/ 388151 h 574685"/>
              <a:gd name="connsiteX100" fmla="*/ 483350 w 596327"/>
              <a:gd name="connsiteY100" fmla="*/ 388151 h 574685"/>
              <a:gd name="connsiteX101" fmla="*/ 483350 w 596327"/>
              <a:gd name="connsiteY101" fmla="*/ 420016 h 574685"/>
              <a:gd name="connsiteX102" fmla="*/ 483350 w 596327"/>
              <a:gd name="connsiteY102" fmla="*/ 442930 h 574685"/>
              <a:gd name="connsiteX103" fmla="*/ 482991 w 596327"/>
              <a:gd name="connsiteY103" fmla="*/ 452596 h 574685"/>
              <a:gd name="connsiteX104" fmla="*/ 474386 w 596327"/>
              <a:gd name="connsiteY104" fmla="*/ 469424 h 574685"/>
              <a:gd name="connsiteX105" fmla="*/ 467214 w 596327"/>
              <a:gd name="connsiteY105" fmla="*/ 491622 h 574685"/>
              <a:gd name="connsiteX106" fmla="*/ 478689 w 596327"/>
              <a:gd name="connsiteY106" fmla="*/ 537092 h 574685"/>
              <a:gd name="connsiteX107" fmla="*/ 476537 w 596327"/>
              <a:gd name="connsiteY107" fmla="*/ 567166 h 574685"/>
              <a:gd name="connsiteX108" fmla="*/ 457892 w 596327"/>
              <a:gd name="connsiteY108" fmla="*/ 574685 h 574685"/>
              <a:gd name="connsiteX109" fmla="*/ 28685 w 596327"/>
              <a:gd name="connsiteY109" fmla="*/ 574685 h 574685"/>
              <a:gd name="connsiteX110" fmla="*/ 0 w 596327"/>
              <a:gd name="connsiteY110" fmla="*/ 546043 h 574685"/>
              <a:gd name="connsiteX111" fmla="*/ 0 w 596327"/>
              <a:gd name="connsiteY111" fmla="*/ 447226 h 574685"/>
              <a:gd name="connsiteX112" fmla="*/ 0 w 596327"/>
              <a:gd name="connsiteY112" fmla="*/ 74157 h 574685"/>
              <a:gd name="connsiteX113" fmla="*/ 28685 w 596327"/>
              <a:gd name="connsiteY113" fmla="*/ 45515 h 574685"/>
              <a:gd name="connsiteX114" fmla="*/ 331323 w 596327"/>
              <a:gd name="connsiteY114" fmla="*/ 0 h 574685"/>
              <a:gd name="connsiteX115" fmla="*/ 581971 w 596327"/>
              <a:gd name="connsiteY115" fmla="*/ 0 h 574685"/>
              <a:gd name="connsiteX116" fmla="*/ 596314 w 596327"/>
              <a:gd name="connsiteY116" fmla="*/ 14321 h 574685"/>
              <a:gd name="connsiteX117" fmla="*/ 596314 w 596327"/>
              <a:gd name="connsiteY117" fmla="*/ 245969 h 574685"/>
              <a:gd name="connsiteX118" fmla="*/ 591294 w 596327"/>
              <a:gd name="connsiteY118" fmla="*/ 259216 h 574685"/>
              <a:gd name="connsiteX119" fmla="*/ 588066 w 596327"/>
              <a:gd name="connsiteY119" fmla="*/ 263870 h 574685"/>
              <a:gd name="connsiteX120" fmla="*/ 582688 w 596327"/>
              <a:gd name="connsiteY120" fmla="*/ 281056 h 574685"/>
              <a:gd name="connsiteX121" fmla="*/ 590576 w 596327"/>
              <a:gd name="connsiteY121" fmla="*/ 300389 h 574685"/>
              <a:gd name="connsiteX122" fmla="*/ 591294 w 596327"/>
              <a:gd name="connsiteY122" fmla="*/ 330464 h 574685"/>
              <a:gd name="connsiteX123" fmla="*/ 571213 w 596327"/>
              <a:gd name="connsiteY123" fmla="*/ 339773 h 574685"/>
              <a:gd name="connsiteX124" fmla="*/ 483003 w 596327"/>
              <a:gd name="connsiteY124" fmla="*/ 339773 h 574685"/>
              <a:gd name="connsiteX125" fmla="*/ 434953 w 596327"/>
              <a:gd name="connsiteY125" fmla="*/ 339773 h 574685"/>
              <a:gd name="connsiteX126" fmla="*/ 331323 w 596327"/>
              <a:gd name="connsiteY126" fmla="*/ 339773 h 574685"/>
              <a:gd name="connsiteX127" fmla="*/ 316980 w 596327"/>
              <a:gd name="connsiteY127" fmla="*/ 325452 h 574685"/>
              <a:gd name="connsiteX128" fmla="*/ 316980 w 596327"/>
              <a:gd name="connsiteY128" fmla="*/ 245252 h 574685"/>
              <a:gd name="connsiteX129" fmla="*/ 316980 w 596327"/>
              <a:gd name="connsiteY129" fmla="*/ 93088 h 574685"/>
              <a:gd name="connsiteX130" fmla="*/ 316980 w 596327"/>
              <a:gd name="connsiteY130" fmla="*/ 45470 h 574685"/>
              <a:gd name="connsiteX131" fmla="*/ 316980 w 596327"/>
              <a:gd name="connsiteY131" fmla="*/ 14321 h 574685"/>
              <a:gd name="connsiteX132" fmla="*/ 331323 w 596327"/>
              <a:gd name="connsiteY132" fmla="*/ 0 h 57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596327" h="574685">
                <a:moveTo>
                  <a:pt x="62032" y="471572"/>
                </a:moveTo>
                <a:cubicBezTo>
                  <a:pt x="54144" y="471572"/>
                  <a:pt x="47689" y="478017"/>
                  <a:pt x="47689" y="485893"/>
                </a:cubicBezTo>
                <a:lnTo>
                  <a:pt x="47689" y="512746"/>
                </a:lnTo>
                <a:cubicBezTo>
                  <a:pt x="47689" y="520980"/>
                  <a:pt x="54144" y="527067"/>
                  <a:pt x="62032" y="527067"/>
                </a:cubicBezTo>
                <a:lnTo>
                  <a:pt x="422752" y="527067"/>
                </a:lnTo>
                <a:cubicBezTo>
                  <a:pt x="418449" y="511672"/>
                  <a:pt x="416298" y="492338"/>
                  <a:pt x="421676" y="471572"/>
                </a:cubicBezTo>
                <a:close/>
                <a:moveTo>
                  <a:pt x="146647" y="334057"/>
                </a:moveTo>
                <a:lnTo>
                  <a:pt x="176754" y="334057"/>
                </a:lnTo>
                <a:cubicBezTo>
                  <a:pt x="184639" y="334057"/>
                  <a:pt x="191091" y="340500"/>
                  <a:pt x="191091" y="349090"/>
                </a:cubicBezTo>
                <a:lnTo>
                  <a:pt x="191091" y="379156"/>
                </a:lnTo>
                <a:cubicBezTo>
                  <a:pt x="191091" y="387030"/>
                  <a:pt x="184998" y="393473"/>
                  <a:pt x="176754" y="393473"/>
                </a:cubicBezTo>
                <a:lnTo>
                  <a:pt x="146647" y="393473"/>
                </a:lnTo>
                <a:cubicBezTo>
                  <a:pt x="138761" y="393473"/>
                  <a:pt x="132310" y="387030"/>
                  <a:pt x="132310" y="379156"/>
                </a:cubicBezTo>
                <a:lnTo>
                  <a:pt x="132310" y="348374"/>
                </a:lnTo>
                <a:cubicBezTo>
                  <a:pt x="132310" y="340500"/>
                  <a:pt x="138761" y="334057"/>
                  <a:pt x="146647" y="334057"/>
                </a:cubicBezTo>
                <a:close/>
                <a:moveTo>
                  <a:pt x="371842" y="269241"/>
                </a:moveTo>
                <a:cubicBezTo>
                  <a:pt x="368257" y="269241"/>
                  <a:pt x="364671" y="272463"/>
                  <a:pt x="364671" y="276401"/>
                </a:cubicBezTo>
                <a:lnTo>
                  <a:pt x="364671" y="284994"/>
                </a:lnTo>
                <a:cubicBezTo>
                  <a:pt x="364671" y="288932"/>
                  <a:pt x="368257" y="292155"/>
                  <a:pt x="371842" y="292155"/>
                </a:cubicBezTo>
                <a:lnTo>
                  <a:pt x="434953" y="292155"/>
                </a:lnTo>
                <a:lnTo>
                  <a:pt x="483003" y="292155"/>
                </a:lnTo>
                <a:lnTo>
                  <a:pt x="536431" y="292155"/>
                </a:lnTo>
                <a:cubicBezTo>
                  <a:pt x="534997" y="284994"/>
                  <a:pt x="534997" y="277475"/>
                  <a:pt x="536072" y="269241"/>
                </a:cubicBezTo>
                <a:lnTo>
                  <a:pt x="483003" y="269241"/>
                </a:lnTo>
                <a:lnTo>
                  <a:pt x="434953" y="269241"/>
                </a:lnTo>
                <a:close/>
                <a:moveTo>
                  <a:pt x="146647" y="230961"/>
                </a:moveTo>
                <a:lnTo>
                  <a:pt x="176754" y="230961"/>
                </a:lnTo>
                <a:cubicBezTo>
                  <a:pt x="184998" y="230961"/>
                  <a:pt x="191091" y="237405"/>
                  <a:pt x="191091" y="245281"/>
                </a:cubicBezTo>
                <a:lnTo>
                  <a:pt x="191091" y="275352"/>
                </a:lnTo>
                <a:cubicBezTo>
                  <a:pt x="191091" y="283585"/>
                  <a:pt x="184998" y="289671"/>
                  <a:pt x="176754" y="289671"/>
                </a:cubicBezTo>
                <a:lnTo>
                  <a:pt x="146647" y="289671"/>
                </a:lnTo>
                <a:cubicBezTo>
                  <a:pt x="138761" y="289671"/>
                  <a:pt x="132310" y="283585"/>
                  <a:pt x="132310" y="275352"/>
                </a:cubicBezTo>
                <a:lnTo>
                  <a:pt x="132310" y="245281"/>
                </a:lnTo>
                <a:cubicBezTo>
                  <a:pt x="132310" y="237405"/>
                  <a:pt x="138761" y="230961"/>
                  <a:pt x="146647" y="230961"/>
                </a:cubicBezTo>
                <a:close/>
                <a:moveTo>
                  <a:pt x="420248" y="175073"/>
                </a:moveTo>
                <a:lnTo>
                  <a:pt x="434920" y="175073"/>
                </a:lnTo>
                <a:lnTo>
                  <a:pt x="435636" y="175073"/>
                </a:lnTo>
                <a:cubicBezTo>
                  <a:pt x="439930" y="175073"/>
                  <a:pt x="442793" y="177936"/>
                  <a:pt x="443151" y="182232"/>
                </a:cubicBezTo>
                <a:lnTo>
                  <a:pt x="443151" y="197623"/>
                </a:lnTo>
                <a:cubicBezTo>
                  <a:pt x="443151" y="201560"/>
                  <a:pt x="439930" y="204781"/>
                  <a:pt x="435994" y="204781"/>
                </a:cubicBezTo>
                <a:lnTo>
                  <a:pt x="434920" y="204781"/>
                </a:lnTo>
                <a:lnTo>
                  <a:pt x="420248" y="204781"/>
                </a:lnTo>
                <a:cubicBezTo>
                  <a:pt x="416311" y="204781"/>
                  <a:pt x="413090" y="201560"/>
                  <a:pt x="413090" y="197623"/>
                </a:cubicBezTo>
                <a:lnTo>
                  <a:pt x="413090" y="182232"/>
                </a:lnTo>
                <a:cubicBezTo>
                  <a:pt x="413090" y="178652"/>
                  <a:pt x="416311" y="175073"/>
                  <a:pt x="420248" y="175073"/>
                </a:cubicBezTo>
                <a:close/>
                <a:moveTo>
                  <a:pt x="146647" y="127441"/>
                </a:moveTo>
                <a:lnTo>
                  <a:pt x="176754" y="127441"/>
                </a:lnTo>
                <a:cubicBezTo>
                  <a:pt x="184998" y="127441"/>
                  <a:pt x="191091" y="133534"/>
                  <a:pt x="191091" y="141778"/>
                </a:cubicBezTo>
                <a:lnTo>
                  <a:pt x="191091" y="171885"/>
                </a:lnTo>
                <a:cubicBezTo>
                  <a:pt x="191091" y="180129"/>
                  <a:pt x="184998" y="186222"/>
                  <a:pt x="176754" y="186222"/>
                </a:cubicBezTo>
                <a:lnTo>
                  <a:pt x="146647" y="186222"/>
                </a:lnTo>
                <a:cubicBezTo>
                  <a:pt x="138761" y="186222"/>
                  <a:pt x="132310" y="180129"/>
                  <a:pt x="132310" y="171885"/>
                </a:cubicBezTo>
                <a:lnTo>
                  <a:pt x="132310" y="141778"/>
                </a:lnTo>
                <a:cubicBezTo>
                  <a:pt x="132310" y="133534"/>
                  <a:pt x="138761" y="127441"/>
                  <a:pt x="146647" y="127441"/>
                </a:cubicBezTo>
                <a:close/>
                <a:moveTo>
                  <a:pt x="420248" y="117421"/>
                </a:moveTo>
                <a:lnTo>
                  <a:pt x="431699" y="117421"/>
                </a:lnTo>
                <a:lnTo>
                  <a:pt x="434920" y="117421"/>
                </a:lnTo>
                <a:lnTo>
                  <a:pt x="435636" y="117421"/>
                </a:lnTo>
                <a:cubicBezTo>
                  <a:pt x="439930" y="117421"/>
                  <a:pt x="442793" y="120649"/>
                  <a:pt x="443151" y="124954"/>
                </a:cubicBezTo>
                <a:lnTo>
                  <a:pt x="443151" y="140378"/>
                </a:lnTo>
                <a:cubicBezTo>
                  <a:pt x="443151" y="144324"/>
                  <a:pt x="439930" y="147552"/>
                  <a:pt x="435994" y="147552"/>
                </a:cubicBezTo>
                <a:lnTo>
                  <a:pt x="434920" y="147552"/>
                </a:lnTo>
                <a:lnTo>
                  <a:pt x="431699" y="147552"/>
                </a:lnTo>
                <a:lnTo>
                  <a:pt x="420248" y="147552"/>
                </a:lnTo>
                <a:cubicBezTo>
                  <a:pt x="416311" y="147552"/>
                  <a:pt x="413090" y="144324"/>
                  <a:pt x="413090" y="140378"/>
                </a:cubicBezTo>
                <a:lnTo>
                  <a:pt x="413090" y="124595"/>
                </a:lnTo>
                <a:cubicBezTo>
                  <a:pt x="413090" y="120649"/>
                  <a:pt x="416311" y="117421"/>
                  <a:pt x="420248" y="117421"/>
                </a:cubicBezTo>
                <a:close/>
                <a:moveTo>
                  <a:pt x="420249" y="60192"/>
                </a:moveTo>
                <a:lnTo>
                  <a:pt x="435640" y="60192"/>
                </a:lnTo>
                <a:cubicBezTo>
                  <a:pt x="439935" y="60192"/>
                  <a:pt x="442798" y="63413"/>
                  <a:pt x="442798" y="67349"/>
                </a:cubicBezTo>
                <a:lnTo>
                  <a:pt x="442798" y="71644"/>
                </a:lnTo>
                <a:lnTo>
                  <a:pt x="442798" y="83096"/>
                </a:lnTo>
                <a:cubicBezTo>
                  <a:pt x="442798" y="87032"/>
                  <a:pt x="439219" y="90253"/>
                  <a:pt x="435640" y="90253"/>
                </a:cubicBezTo>
                <a:lnTo>
                  <a:pt x="420249" y="90253"/>
                </a:lnTo>
                <a:cubicBezTo>
                  <a:pt x="416312" y="90253"/>
                  <a:pt x="413090" y="87032"/>
                  <a:pt x="413090" y="83096"/>
                </a:cubicBezTo>
                <a:lnTo>
                  <a:pt x="413090" y="71644"/>
                </a:lnTo>
                <a:lnTo>
                  <a:pt x="413090" y="67349"/>
                </a:lnTo>
                <a:cubicBezTo>
                  <a:pt x="413090" y="63413"/>
                  <a:pt x="416312" y="60192"/>
                  <a:pt x="420249" y="60192"/>
                </a:cubicBezTo>
                <a:close/>
                <a:moveTo>
                  <a:pt x="391206" y="47618"/>
                </a:moveTo>
                <a:cubicBezTo>
                  <a:pt x="387261" y="47618"/>
                  <a:pt x="384034" y="51199"/>
                  <a:pt x="384034" y="54779"/>
                </a:cubicBezTo>
                <a:lnTo>
                  <a:pt x="384034" y="93088"/>
                </a:lnTo>
                <a:lnTo>
                  <a:pt x="384034" y="214462"/>
                </a:lnTo>
                <a:cubicBezTo>
                  <a:pt x="384034" y="218042"/>
                  <a:pt x="387261" y="221622"/>
                  <a:pt x="391206" y="221622"/>
                </a:cubicBezTo>
                <a:lnTo>
                  <a:pt x="434953" y="221622"/>
                </a:lnTo>
                <a:lnTo>
                  <a:pt x="483003" y="221622"/>
                </a:lnTo>
                <a:lnTo>
                  <a:pt x="541093" y="221622"/>
                </a:lnTo>
                <a:cubicBezTo>
                  <a:pt x="545037" y="221622"/>
                  <a:pt x="548264" y="218042"/>
                  <a:pt x="548264" y="214462"/>
                </a:cubicBezTo>
                <a:lnTo>
                  <a:pt x="548264" y="54779"/>
                </a:lnTo>
                <a:cubicBezTo>
                  <a:pt x="548264" y="51199"/>
                  <a:pt x="545037" y="47618"/>
                  <a:pt x="541093" y="47618"/>
                </a:cubicBezTo>
                <a:lnTo>
                  <a:pt x="465074" y="47618"/>
                </a:lnTo>
                <a:close/>
                <a:moveTo>
                  <a:pt x="28685" y="45515"/>
                </a:moveTo>
                <a:lnTo>
                  <a:pt x="269643" y="45515"/>
                </a:lnTo>
                <a:lnTo>
                  <a:pt x="269643" y="93133"/>
                </a:lnTo>
                <a:lnTo>
                  <a:pt x="110080" y="93133"/>
                </a:lnTo>
                <a:cubicBezTo>
                  <a:pt x="101833" y="93133"/>
                  <a:pt x="95737" y="99220"/>
                  <a:pt x="95737" y="107454"/>
                </a:cubicBezTo>
                <a:lnTo>
                  <a:pt x="95737" y="409991"/>
                </a:lnTo>
                <a:cubicBezTo>
                  <a:pt x="95737" y="418225"/>
                  <a:pt x="101833" y="424312"/>
                  <a:pt x="110080" y="424312"/>
                </a:cubicBezTo>
                <a:lnTo>
                  <a:pt x="420601" y="424312"/>
                </a:lnTo>
                <a:cubicBezTo>
                  <a:pt x="428848" y="424312"/>
                  <a:pt x="434943" y="418225"/>
                  <a:pt x="434943" y="409991"/>
                </a:cubicBezTo>
                <a:lnTo>
                  <a:pt x="434943" y="388151"/>
                </a:lnTo>
                <a:lnTo>
                  <a:pt x="483350" y="388151"/>
                </a:lnTo>
                <a:lnTo>
                  <a:pt x="483350" y="420016"/>
                </a:lnTo>
                <a:lnTo>
                  <a:pt x="483350" y="442930"/>
                </a:lnTo>
                <a:cubicBezTo>
                  <a:pt x="483350" y="446510"/>
                  <a:pt x="483709" y="449374"/>
                  <a:pt x="482991" y="452596"/>
                </a:cubicBezTo>
                <a:cubicBezTo>
                  <a:pt x="481557" y="458683"/>
                  <a:pt x="477254" y="463695"/>
                  <a:pt x="474386" y="469424"/>
                </a:cubicBezTo>
                <a:cubicBezTo>
                  <a:pt x="470442" y="475868"/>
                  <a:pt x="467932" y="483745"/>
                  <a:pt x="467214" y="491622"/>
                </a:cubicBezTo>
                <a:cubicBezTo>
                  <a:pt x="465063" y="507017"/>
                  <a:pt x="469366" y="524561"/>
                  <a:pt x="478689" y="537092"/>
                </a:cubicBezTo>
                <a:cubicBezTo>
                  <a:pt x="484784" y="546043"/>
                  <a:pt x="484426" y="558574"/>
                  <a:pt x="476537" y="567166"/>
                </a:cubicBezTo>
                <a:cubicBezTo>
                  <a:pt x="471876" y="572537"/>
                  <a:pt x="464704" y="574685"/>
                  <a:pt x="457892" y="574685"/>
                </a:cubicBezTo>
                <a:lnTo>
                  <a:pt x="28685" y="574685"/>
                </a:lnTo>
                <a:cubicBezTo>
                  <a:pt x="12908" y="574685"/>
                  <a:pt x="0" y="561796"/>
                  <a:pt x="0" y="546043"/>
                </a:cubicBezTo>
                <a:lnTo>
                  <a:pt x="0" y="447226"/>
                </a:lnTo>
                <a:lnTo>
                  <a:pt x="0" y="74157"/>
                </a:lnTo>
                <a:cubicBezTo>
                  <a:pt x="0" y="58404"/>
                  <a:pt x="12908" y="45515"/>
                  <a:pt x="28685" y="45515"/>
                </a:cubicBezTo>
                <a:close/>
                <a:moveTo>
                  <a:pt x="331323" y="0"/>
                </a:moveTo>
                <a:lnTo>
                  <a:pt x="581971" y="0"/>
                </a:lnTo>
                <a:cubicBezTo>
                  <a:pt x="589859" y="0"/>
                  <a:pt x="596314" y="6086"/>
                  <a:pt x="596314" y="14321"/>
                </a:cubicBezTo>
                <a:lnTo>
                  <a:pt x="596314" y="245969"/>
                </a:lnTo>
                <a:cubicBezTo>
                  <a:pt x="596314" y="250623"/>
                  <a:pt x="593804" y="254919"/>
                  <a:pt x="591294" y="259216"/>
                </a:cubicBezTo>
                <a:cubicBezTo>
                  <a:pt x="589859" y="261006"/>
                  <a:pt x="589142" y="262438"/>
                  <a:pt x="588066" y="263870"/>
                </a:cubicBezTo>
                <a:cubicBezTo>
                  <a:pt x="584122" y="269241"/>
                  <a:pt x="582688" y="275327"/>
                  <a:pt x="582688" y="281056"/>
                </a:cubicBezTo>
                <a:cubicBezTo>
                  <a:pt x="583405" y="287858"/>
                  <a:pt x="586274" y="295019"/>
                  <a:pt x="590576" y="300389"/>
                </a:cubicBezTo>
                <a:cubicBezTo>
                  <a:pt x="597748" y="308982"/>
                  <a:pt x="598465" y="321155"/>
                  <a:pt x="591294" y="330464"/>
                </a:cubicBezTo>
                <a:cubicBezTo>
                  <a:pt x="586632" y="336551"/>
                  <a:pt x="579102" y="339773"/>
                  <a:pt x="571213" y="339773"/>
                </a:cubicBezTo>
                <a:lnTo>
                  <a:pt x="483003" y="339773"/>
                </a:lnTo>
                <a:lnTo>
                  <a:pt x="434953" y="339773"/>
                </a:lnTo>
                <a:lnTo>
                  <a:pt x="331323" y="339773"/>
                </a:lnTo>
                <a:cubicBezTo>
                  <a:pt x="323076" y="339773"/>
                  <a:pt x="316980" y="333687"/>
                  <a:pt x="316980" y="325452"/>
                </a:cubicBezTo>
                <a:lnTo>
                  <a:pt x="316980" y="245252"/>
                </a:lnTo>
                <a:lnTo>
                  <a:pt x="316980" y="93088"/>
                </a:lnTo>
                <a:lnTo>
                  <a:pt x="316980" y="45470"/>
                </a:lnTo>
                <a:lnTo>
                  <a:pt x="316980" y="14321"/>
                </a:lnTo>
                <a:cubicBezTo>
                  <a:pt x="316980" y="6086"/>
                  <a:pt x="323076" y="0"/>
                  <a:pt x="3313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7" name="iconfont-1033-859673">
            <a:extLst>
              <a:ext uri="{FF2B5EF4-FFF2-40B4-BE49-F238E27FC236}">
                <a16:creationId xmlns:a16="http://schemas.microsoft.com/office/drawing/2014/main" id="{9112E2B0-038E-56C5-01F9-B615D77CA4CE}"/>
              </a:ext>
            </a:extLst>
          </p:cNvPr>
          <p:cNvSpPr>
            <a:spLocks noChangeAspect="1"/>
          </p:cNvSpPr>
          <p:nvPr/>
        </p:nvSpPr>
        <p:spPr>
          <a:xfrm>
            <a:off x="4849977" y="2915048"/>
            <a:ext cx="355698" cy="406339"/>
          </a:xfrm>
          <a:custGeom>
            <a:avLst/>
            <a:gdLst>
              <a:gd name="T0" fmla="*/ 2374 w 9715"/>
              <a:gd name="T1" fmla="*/ 7982 h 11099"/>
              <a:gd name="T2" fmla="*/ 2374 w 9715"/>
              <a:gd name="T3" fmla="*/ 8491 h 11099"/>
              <a:gd name="T4" fmla="*/ 7595 w 9715"/>
              <a:gd name="T5" fmla="*/ 8240 h 11099"/>
              <a:gd name="T6" fmla="*/ 2374 w 9715"/>
              <a:gd name="T7" fmla="*/ 2843 h 11099"/>
              <a:gd name="T8" fmla="*/ 3111 w 9715"/>
              <a:gd name="T9" fmla="*/ 2843 h 11099"/>
              <a:gd name="T10" fmla="*/ 3365 w 9715"/>
              <a:gd name="T11" fmla="*/ 3831 h 11099"/>
              <a:gd name="T12" fmla="*/ 3625 w 9715"/>
              <a:gd name="T13" fmla="*/ 2843 h 11099"/>
              <a:gd name="T14" fmla="*/ 4613 w 9715"/>
              <a:gd name="T15" fmla="*/ 2585 h 11099"/>
              <a:gd name="T16" fmla="*/ 3625 w 9715"/>
              <a:gd name="T17" fmla="*/ 2327 h 11099"/>
              <a:gd name="T18" fmla="*/ 3365 w 9715"/>
              <a:gd name="T19" fmla="*/ 1337 h 11099"/>
              <a:gd name="T20" fmla="*/ 3111 w 9715"/>
              <a:gd name="T21" fmla="*/ 2327 h 11099"/>
              <a:gd name="T22" fmla="*/ 2122 w 9715"/>
              <a:gd name="T23" fmla="*/ 2585 h 11099"/>
              <a:gd name="T24" fmla="*/ 2122 w 9715"/>
              <a:gd name="T25" fmla="*/ 4633 h 11099"/>
              <a:gd name="T26" fmla="*/ 2374 w 9715"/>
              <a:gd name="T27" fmla="*/ 4890 h 11099"/>
              <a:gd name="T28" fmla="*/ 7595 w 9715"/>
              <a:gd name="T29" fmla="*/ 4633 h 11099"/>
              <a:gd name="T30" fmla="*/ 2374 w 9715"/>
              <a:gd name="T31" fmla="*/ 4375 h 11099"/>
              <a:gd name="T32" fmla="*/ 9586 w 9715"/>
              <a:gd name="T33" fmla="*/ 3212 h 11099"/>
              <a:gd name="T34" fmla="*/ 6506 w 9715"/>
              <a:gd name="T35" fmla="*/ 127 h 11099"/>
              <a:gd name="T36" fmla="*/ 1142 w 9715"/>
              <a:gd name="T37" fmla="*/ 0 h 11099"/>
              <a:gd name="T38" fmla="*/ 0 w 9715"/>
              <a:gd name="T39" fmla="*/ 1146 h 11099"/>
              <a:gd name="T40" fmla="*/ 336 w 9715"/>
              <a:gd name="T41" fmla="*/ 10763 h 11099"/>
              <a:gd name="T42" fmla="*/ 336 w 9715"/>
              <a:gd name="T43" fmla="*/ 10763 h 11099"/>
              <a:gd name="T44" fmla="*/ 8568 w 9715"/>
              <a:gd name="T45" fmla="*/ 11099 h 11099"/>
              <a:gd name="T46" fmla="*/ 9376 w 9715"/>
              <a:gd name="T47" fmla="*/ 10763 h 11099"/>
              <a:gd name="T48" fmla="*/ 9715 w 9715"/>
              <a:gd name="T49" fmla="*/ 3515 h 11099"/>
              <a:gd name="T50" fmla="*/ 6454 w 9715"/>
              <a:gd name="T51" fmla="*/ 1288 h 11099"/>
              <a:gd name="T52" fmla="*/ 8426 w 9715"/>
              <a:gd name="T53" fmla="*/ 3261 h 11099"/>
              <a:gd name="T54" fmla="*/ 6588 w 9715"/>
              <a:gd name="T55" fmla="*/ 3127 h 11099"/>
              <a:gd name="T56" fmla="*/ 6454 w 9715"/>
              <a:gd name="T57" fmla="*/ 2800 h 11099"/>
              <a:gd name="T58" fmla="*/ 8860 w 9715"/>
              <a:gd name="T59" fmla="*/ 9958 h 11099"/>
              <a:gd name="T60" fmla="*/ 8775 w 9715"/>
              <a:gd name="T61" fmla="*/ 10160 h 11099"/>
              <a:gd name="T62" fmla="*/ 8568 w 9715"/>
              <a:gd name="T63" fmla="*/ 10242 h 11099"/>
              <a:gd name="T64" fmla="*/ 940 w 9715"/>
              <a:gd name="T65" fmla="*/ 10160 h 11099"/>
              <a:gd name="T66" fmla="*/ 855 w 9715"/>
              <a:gd name="T67" fmla="*/ 9958 h 11099"/>
              <a:gd name="T68" fmla="*/ 940 w 9715"/>
              <a:gd name="T69" fmla="*/ 940 h 11099"/>
              <a:gd name="T70" fmla="*/ 5940 w 9715"/>
              <a:gd name="T71" fmla="*/ 855 h 11099"/>
              <a:gd name="T72" fmla="*/ 6213 w 9715"/>
              <a:gd name="T73" fmla="*/ 3470 h 11099"/>
              <a:gd name="T74" fmla="*/ 6918 w 9715"/>
              <a:gd name="T75" fmla="*/ 3769 h 11099"/>
              <a:gd name="T76" fmla="*/ 8860 w 9715"/>
              <a:gd name="T77" fmla="*/ 9958 h 11099"/>
              <a:gd name="T78" fmla="*/ 7339 w 9715"/>
              <a:gd name="T79" fmla="*/ 6182 h 11099"/>
              <a:gd name="T80" fmla="*/ 2122 w 9715"/>
              <a:gd name="T81" fmla="*/ 6436 h 11099"/>
              <a:gd name="T82" fmla="*/ 7339 w 9715"/>
              <a:gd name="T83" fmla="*/ 6691 h 11099"/>
              <a:gd name="T84" fmla="*/ 7339 w 9715"/>
              <a:gd name="T85" fmla="*/ 6182 h 1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715" h="11099">
                <a:moveTo>
                  <a:pt x="7339" y="7982"/>
                </a:moveTo>
                <a:lnTo>
                  <a:pt x="2374" y="7982"/>
                </a:lnTo>
                <a:cubicBezTo>
                  <a:pt x="2232" y="7982"/>
                  <a:pt x="2122" y="8096"/>
                  <a:pt x="2122" y="8240"/>
                </a:cubicBezTo>
                <a:cubicBezTo>
                  <a:pt x="2122" y="8382"/>
                  <a:pt x="2232" y="8491"/>
                  <a:pt x="2374" y="8491"/>
                </a:cubicBezTo>
                <a:lnTo>
                  <a:pt x="7339" y="8491"/>
                </a:lnTo>
                <a:cubicBezTo>
                  <a:pt x="7478" y="8491"/>
                  <a:pt x="7595" y="8382"/>
                  <a:pt x="7595" y="8240"/>
                </a:cubicBezTo>
                <a:cubicBezTo>
                  <a:pt x="7595" y="8096"/>
                  <a:pt x="7478" y="7982"/>
                  <a:pt x="7339" y="7982"/>
                </a:cubicBezTo>
                <a:close/>
                <a:moveTo>
                  <a:pt x="2374" y="2843"/>
                </a:moveTo>
                <a:lnTo>
                  <a:pt x="2374" y="2843"/>
                </a:lnTo>
                <a:lnTo>
                  <a:pt x="3111" y="2843"/>
                </a:lnTo>
                <a:lnTo>
                  <a:pt x="3111" y="3577"/>
                </a:lnTo>
                <a:cubicBezTo>
                  <a:pt x="3111" y="3721"/>
                  <a:pt x="3226" y="3831"/>
                  <a:pt x="3365" y="3831"/>
                </a:cubicBezTo>
                <a:cubicBezTo>
                  <a:pt x="3513" y="3831"/>
                  <a:pt x="3625" y="3721"/>
                  <a:pt x="3625" y="3577"/>
                </a:cubicBezTo>
                <a:lnTo>
                  <a:pt x="3625" y="2843"/>
                </a:lnTo>
                <a:lnTo>
                  <a:pt x="4356" y="2843"/>
                </a:lnTo>
                <a:cubicBezTo>
                  <a:pt x="4499" y="2843"/>
                  <a:pt x="4613" y="2724"/>
                  <a:pt x="4613" y="2585"/>
                </a:cubicBezTo>
                <a:cubicBezTo>
                  <a:pt x="4613" y="2443"/>
                  <a:pt x="4499" y="2327"/>
                  <a:pt x="4356" y="2327"/>
                </a:cubicBezTo>
                <a:lnTo>
                  <a:pt x="3625" y="2327"/>
                </a:lnTo>
                <a:lnTo>
                  <a:pt x="3625" y="1594"/>
                </a:lnTo>
                <a:cubicBezTo>
                  <a:pt x="3625" y="1455"/>
                  <a:pt x="3513" y="1337"/>
                  <a:pt x="3365" y="1337"/>
                </a:cubicBezTo>
                <a:cubicBezTo>
                  <a:pt x="3226" y="1337"/>
                  <a:pt x="3111" y="1455"/>
                  <a:pt x="3111" y="1594"/>
                </a:cubicBezTo>
                <a:lnTo>
                  <a:pt x="3111" y="2327"/>
                </a:lnTo>
                <a:lnTo>
                  <a:pt x="2374" y="2327"/>
                </a:lnTo>
                <a:cubicBezTo>
                  <a:pt x="2232" y="2327"/>
                  <a:pt x="2122" y="2443"/>
                  <a:pt x="2122" y="2585"/>
                </a:cubicBezTo>
                <a:cubicBezTo>
                  <a:pt x="2122" y="2724"/>
                  <a:pt x="2232" y="2843"/>
                  <a:pt x="2374" y="2843"/>
                </a:cubicBezTo>
                <a:close/>
                <a:moveTo>
                  <a:pt x="2122" y="4633"/>
                </a:moveTo>
                <a:lnTo>
                  <a:pt x="2122" y="4633"/>
                </a:lnTo>
                <a:cubicBezTo>
                  <a:pt x="2122" y="4775"/>
                  <a:pt x="2232" y="4890"/>
                  <a:pt x="2374" y="4890"/>
                </a:cubicBezTo>
                <a:lnTo>
                  <a:pt x="7339" y="4890"/>
                </a:lnTo>
                <a:cubicBezTo>
                  <a:pt x="7478" y="4890"/>
                  <a:pt x="7595" y="4775"/>
                  <a:pt x="7595" y="4633"/>
                </a:cubicBezTo>
                <a:cubicBezTo>
                  <a:pt x="7595" y="4490"/>
                  <a:pt x="7478" y="4375"/>
                  <a:pt x="7339" y="4375"/>
                </a:cubicBezTo>
                <a:lnTo>
                  <a:pt x="2374" y="4375"/>
                </a:lnTo>
                <a:cubicBezTo>
                  <a:pt x="2232" y="4375"/>
                  <a:pt x="2122" y="4490"/>
                  <a:pt x="2122" y="4633"/>
                </a:cubicBezTo>
                <a:close/>
                <a:moveTo>
                  <a:pt x="9586" y="3212"/>
                </a:moveTo>
                <a:lnTo>
                  <a:pt x="9586" y="3212"/>
                </a:lnTo>
                <a:lnTo>
                  <a:pt x="6506" y="127"/>
                </a:lnTo>
                <a:cubicBezTo>
                  <a:pt x="6427" y="49"/>
                  <a:pt x="6315" y="0"/>
                  <a:pt x="6203" y="0"/>
                </a:cubicBezTo>
                <a:lnTo>
                  <a:pt x="1142" y="0"/>
                </a:lnTo>
                <a:cubicBezTo>
                  <a:pt x="833" y="0"/>
                  <a:pt x="541" y="127"/>
                  <a:pt x="336" y="338"/>
                </a:cubicBezTo>
                <a:cubicBezTo>
                  <a:pt x="126" y="544"/>
                  <a:pt x="0" y="830"/>
                  <a:pt x="0" y="1146"/>
                </a:cubicBezTo>
                <a:lnTo>
                  <a:pt x="0" y="9958"/>
                </a:lnTo>
                <a:cubicBezTo>
                  <a:pt x="0" y="10272"/>
                  <a:pt x="126" y="10557"/>
                  <a:pt x="336" y="10763"/>
                </a:cubicBezTo>
                <a:lnTo>
                  <a:pt x="336" y="10763"/>
                </a:lnTo>
                <a:lnTo>
                  <a:pt x="336" y="10763"/>
                </a:lnTo>
                <a:cubicBezTo>
                  <a:pt x="547" y="10969"/>
                  <a:pt x="833" y="11099"/>
                  <a:pt x="1142" y="11099"/>
                </a:cubicBezTo>
                <a:lnTo>
                  <a:pt x="8568" y="11099"/>
                </a:lnTo>
                <a:cubicBezTo>
                  <a:pt x="8882" y="11099"/>
                  <a:pt x="9160" y="10975"/>
                  <a:pt x="9365" y="10775"/>
                </a:cubicBezTo>
                <a:lnTo>
                  <a:pt x="9376" y="10763"/>
                </a:lnTo>
                <a:cubicBezTo>
                  <a:pt x="9584" y="10557"/>
                  <a:pt x="9715" y="10272"/>
                  <a:pt x="9715" y="9958"/>
                </a:cubicBezTo>
                <a:lnTo>
                  <a:pt x="9715" y="3515"/>
                </a:lnTo>
                <a:cubicBezTo>
                  <a:pt x="9715" y="3406"/>
                  <a:pt x="9671" y="3297"/>
                  <a:pt x="9586" y="3212"/>
                </a:cubicBezTo>
                <a:close/>
                <a:moveTo>
                  <a:pt x="6454" y="1288"/>
                </a:moveTo>
                <a:lnTo>
                  <a:pt x="6454" y="1288"/>
                </a:lnTo>
                <a:lnTo>
                  <a:pt x="8426" y="3261"/>
                </a:lnTo>
                <a:lnTo>
                  <a:pt x="6918" y="3261"/>
                </a:lnTo>
                <a:cubicBezTo>
                  <a:pt x="6790" y="3261"/>
                  <a:pt x="6672" y="3207"/>
                  <a:pt x="6588" y="3127"/>
                </a:cubicBezTo>
                <a:lnTo>
                  <a:pt x="6577" y="3110"/>
                </a:lnTo>
                <a:cubicBezTo>
                  <a:pt x="6506" y="3030"/>
                  <a:pt x="6454" y="2921"/>
                  <a:pt x="6454" y="2800"/>
                </a:cubicBezTo>
                <a:lnTo>
                  <a:pt x="6454" y="1288"/>
                </a:lnTo>
                <a:close/>
                <a:moveTo>
                  <a:pt x="8860" y="9958"/>
                </a:moveTo>
                <a:lnTo>
                  <a:pt x="8860" y="9958"/>
                </a:lnTo>
                <a:cubicBezTo>
                  <a:pt x="8860" y="10035"/>
                  <a:pt x="8833" y="10108"/>
                  <a:pt x="8775" y="10160"/>
                </a:cubicBezTo>
                <a:lnTo>
                  <a:pt x="8775" y="10162"/>
                </a:lnTo>
                <a:cubicBezTo>
                  <a:pt x="8721" y="10211"/>
                  <a:pt x="8647" y="10242"/>
                  <a:pt x="8568" y="10242"/>
                </a:cubicBezTo>
                <a:lnTo>
                  <a:pt x="1142" y="10242"/>
                </a:lnTo>
                <a:cubicBezTo>
                  <a:pt x="1066" y="10242"/>
                  <a:pt x="989" y="10211"/>
                  <a:pt x="940" y="10160"/>
                </a:cubicBezTo>
                <a:lnTo>
                  <a:pt x="940" y="10160"/>
                </a:lnTo>
                <a:cubicBezTo>
                  <a:pt x="888" y="10108"/>
                  <a:pt x="855" y="10035"/>
                  <a:pt x="855" y="9958"/>
                </a:cubicBezTo>
                <a:lnTo>
                  <a:pt x="855" y="1146"/>
                </a:lnTo>
                <a:cubicBezTo>
                  <a:pt x="855" y="1064"/>
                  <a:pt x="888" y="994"/>
                  <a:pt x="940" y="940"/>
                </a:cubicBezTo>
                <a:cubicBezTo>
                  <a:pt x="989" y="892"/>
                  <a:pt x="1066" y="855"/>
                  <a:pt x="1142" y="855"/>
                </a:cubicBezTo>
                <a:lnTo>
                  <a:pt x="5940" y="855"/>
                </a:lnTo>
                <a:lnTo>
                  <a:pt x="5940" y="2800"/>
                </a:lnTo>
                <a:cubicBezTo>
                  <a:pt x="5940" y="3060"/>
                  <a:pt x="6044" y="3297"/>
                  <a:pt x="6213" y="3470"/>
                </a:cubicBezTo>
                <a:lnTo>
                  <a:pt x="6227" y="3485"/>
                </a:lnTo>
                <a:cubicBezTo>
                  <a:pt x="6407" y="3664"/>
                  <a:pt x="6650" y="3769"/>
                  <a:pt x="6918" y="3769"/>
                </a:cubicBezTo>
                <a:lnTo>
                  <a:pt x="8860" y="3769"/>
                </a:lnTo>
                <a:lnTo>
                  <a:pt x="8860" y="9958"/>
                </a:lnTo>
                <a:close/>
                <a:moveTo>
                  <a:pt x="7339" y="6182"/>
                </a:moveTo>
                <a:lnTo>
                  <a:pt x="7339" y="6182"/>
                </a:lnTo>
                <a:lnTo>
                  <a:pt x="2374" y="6182"/>
                </a:lnTo>
                <a:cubicBezTo>
                  <a:pt x="2232" y="6182"/>
                  <a:pt x="2122" y="6294"/>
                  <a:pt x="2122" y="6436"/>
                </a:cubicBezTo>
                <a:cubicBezTo>
                  <a:pt x="2122" y="6579"/>
                  <a:pt x="2232" y="6691"/>
                  <a:pt x="2374" y="6691"/>
                </a:cubicBezTo>
                <a:lnTo>
                  <a:pt x="7339" y="6691"/>
                </a:lnTo>
                <a:cubicBezTo>
                  <a:pt x="7478" y="6691"/>
                  <a:pt x="7595" y="6579"/>
                  <a:pt x="7595" y="6436"/>
                </a:cubicBezTo>
                <a:cubicBezTo>
                  <a:pt x="7595" y="6294"/>
                  <a:pt x="7478" y="6182"/>
                  <a:pt x="7339" y="61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2060168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1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年终工作总结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圆角矩形 16">
            <a:extLst>
              <a:ext uri="{FF2B5EF4-FFF2-40B4-BE49-F238E27FC236}">
                <a16:creationId xmlns:a16="http://schemas.microsoft.com/office/drawing/2014/main" id="{3330A0BF-23A0-E27F-CC83-338D8C79AC9F}"/>
              </a:ext>
            </a:extLst>
          </p:cNvPr>
          <p:cNvSpPr/>
          <p:nvPr/>
        </p:nvSpPr>
        <p:spPr>
          <a:xfrm>
            <a:off x="1148910" y="2118705"/>
            <a:ext cx="660309" cy="660307"/>
          </a:xfrm>
          <a:prstGeom prst="roundRect">
            <a:avLst/>
          </a:prstGeom>
          <a:solidFill>
            <a:srgbClr val="3A6AEF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r>
              <a:rPr lang="en-US" altLang="zh-CN" sz="1600" b="1" dirty="0">
                <a:solidFill>
                  <a:srgbClr val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02</a:t>
            </a:r>
            <a:endParaRPr lang="zh-CN" altLang="en-US" sz="1600" b="1" dirty="0">
              <a:solidFill>
                <a:srgbClr val="FFFFFF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6" name="圆角矩形 96">
            <a:extLst>
              <a:ext uri="{FF2B5EF4-FFF2-40B4-BE49-F238E27FC236}">
                <a16:creationId xmlns:a16="http://schemas.microsoft.com/office/drawing/2014/main" id="{FCFAF409-C1F4-9F43-0B85-2FF925FD858C}"/>
              </a:ext>
            </a:extLst>
          </p:cNvPr>
          <p:cNvSpPr/>
          <p:nvPr/>
        </p:nvSpPr>
        <p:spPr>
          <a:xfrm>
            <a:off x="2024996" y="2119782"/>
            <a:ext cx="2083189" cy="660307"/>
          </a:xfrm>
          <a:prstGeom prst="roundRect">
            <a:avLst/>
          </a:prstGeom>
          <a:solidFill>
            <a:srgbClr val="3A6AEF">
              <a:alpha val="10000"/>
            </a:srgbClr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点击输入相关标题点击输入相关标题。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7" name="圆角矩形 17">
            <a:extLst>
              <a:ext uri="{FF2B5EF4-FFF2-40B4-BE49-F238E27FC236}">
                <a16:creationId xmlns:a16="http://schemas.microsoft.com/office/drawing/2014/main" id="{D981B984-7272-2620-789C-A95407841589}"/>
              </a:ext>
            </a:extLst>
          </p:cNvPr>
          <p:cNvSpPr/>
          <p:nvPr/>
        </p:nvSpPr>
        <p:spPr>
          <a:xfrm>
            <a:off x="1148910" y="3447558"/>
            <a:ext cx="660309" cy="660307"/>
          </a:xfrm>
          <a:prstGeom prst="roundRect">
            <a:avLst/>
          </a:prstGeom>
          <a:solidFill>
            <a:srgbClr val="3A6AEF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r>
              <a:rPr lang="en-US" altLang="zh-CN" sz="1600" b="1" dirty="0">
                <a:solidFill>
                  <a:srgbClr val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04</a:t>
            </a:r>
            <a:endParaRPr lang="zh-CN" altLang="en-US" sz="1600" b="1" dirty="0">
              <a:solidFill>
                <a:srgbClr val="FFFFFF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8" name="圆角矩形 108">
            <a:extLst>
              <a:ext uri="{FF2B5EF4-FFF2-40B4-BE49-F238E27FC236}">
                <a16:creationId xmlns:a16="http://schemas.microsoft.com/office/drawing/2014/main" id="{61734648-1C10-7B51-427C-B01E3887A294}"/>
              </a:ext>
            </a:extLst>
          </p:cNvPr>
          <p:cNvSpPr/>
          <p:nvPr/>
        </p:nvSpPr>
        <p:spPr>
          <a:xfrm>
            <a:off x="2024996" y="3448635"/>
            <a:ext cx="2083189" cy="660307"/>
          </a:xfrm>
          <a:prstGeom prst="roundRect">
            <a:avLst/>
          </a:prstGeom>
          <a:solidFill>
            <a:srgbClr val="3A6AEF">
              <a:alpha val="10000"/>
            </a:srgbClr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点击输入相关标题点击输入相关标题。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9" name="圆角矩形 11">
            <a:extLst>
              <a:ext uri="{FF2B5EF4-FFF2-40B4-BE49-F238E27FC236}">
                <a16:creationId xmlns:a16="http://schemas.microsoft.com/office/drawing/2014/main" id="{A0D38381-3928-EDA9-FFE7-A6C7054399D4}"/>
              </a:ext>
            </a:extLst>
          </p:cNvPr>
          <p:cNvSpPr/>
          <p:nvPr/>
        </p:nvSpPr>
        <p:spPr>
          <a:xfrm>
            <a:off x="1148910" y="4796230"/>
            <a:ext cx="660309" cy="660307"/>
          </a:xfrm>
          <a:prstGeom prst="roundRect">
            <a:avLst/>
          </a:prstGeom>
          <a:solidFill>
            <a:srgbClr val="3A6AEF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r>
              <a:rPr lang="en-US" altLang="zh-CN" sz="1600" b="1" dirty="0">
                <a:solidFill>
                  <a:srgbClr val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06</a:t>
            </a:r>
            <a:endParaRPr lang="zh-CN" altLang="en-US" sz="1600" b="1" dirty="0">
              <a:solidFill>
                <a:srgbClr val="FFFFFF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0" name="圆角矩形 112">
            <a:extLst>
              <a:ext uri="{FF2B5EF4-FFF2-40B4-BE49-F238E27FC236}">
                <a16:creationId xmlns:a16="http://schemas.microsoft.com/office/drawing/2014/main" id="{CBF19086-9F12-A2AC-A5AC-C05943D120AA}"/>
              </a:ext>
            </a:extLst>
          </p:cNvPr>
          <p:cNvSpPr/>
          <p:nvPr/>
        </p:nvSpPr>
        <p:spPr>
          <a:xfrm>
            <a:off x="2024996" y="4797307"/>
            <a:ext cx="2083189" cy="660307"/>
          </a:xfrm>
          <a:prstGeom prst="roundRect">
            <a:avLst/>
          </a:prstGeom>
          <a:solidFill>
            <a:srgbClr val="3A6AEF">
              <a:alpha val="10000"/>
            </a:srgbClr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点击输入相关标题点击输入相关标题。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7B5A1EE-27BC-78E2-59F8-BF9B4A7D842F}"/>
              </a:ext>
            </a:extLst>
          </p:cNvPr>
          <p:cNvSpPr/>
          <p:nvPr/>
        </p:nvSpPr>
        <p:spPr>
          <a:xfrm>
            <a:off x="4671700" y="1997224"/>
            <a:ext cx="3285819" cy="909967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lvl="0">
              <a:buSzPct val="25000"/>
              <a:defRPr/>
            </a:pPr>
            <a:r>
              <a:rPr lang="zh-CN" altLang="en-US" sz="20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请您在此处输入小标题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1" i="0" u="none" strike="noStrike" cap="none" normalizeH="0" baseline="0" dirty="0">
                <a:ln>
                  <a:noFill/>
                </a:ln>
                <a:solidFill>
                  <a:srgbClr val="3A6AEF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—</a:t>
            </a:r>
            <a:endParaRPr kumimoji="0" lang="zh-CN" altLang="zh-CN" sz="2400" b="1" i="0" u="none" strike="noStrike" cap="none" normalizeH="0" baseline="0" dirty="0">
              <a:ln>
                <a:noFill/>
              </a:ln>
              <a:solidFill>
                <a:srgbClr val="3A6AEF"/>
              </a:solidFill>
              <a:effectLst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770FEF8-F4B7-6571-F4D9-0A0E61C033F3}"/>
              </a:ext>
            </a:extLst>
          </p:cNvPr>
          <p:cNvSpPr txBox="1"/>
          <p:nvPr/>
        </p:nvSpPr>
        <p:spPr>
          <a:xfrm>
            <a:off x="4671802" y="2858168"/>
            <a:ext cx="6596420" cy="2644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200">
                <a:solidFill>
                  <a:schemeClr val="bg1">
                    <a:lumMod val="50000"/>
                  </a:schemeClr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l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点击输入标题点击输入相关标题。点击输入标题点击输入相关标题。点击输入标题点击输入相关标题。点击输入标题点击输入相关标题。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  <a:p>
            <a:pPr lvl="0" algn="l"/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  <a:p>
            <a:pPr algn="l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点击输入标题点击输入相关标题。点击输入标题点击输入相关标题。点击输入标题点击输入相关标题。点击输入标题点击输入相关标题。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  <a:p>
            <a:pPr lvl="0" algn="l"/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  <a:p>
            <a:pPr algn="l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点击输入标题点击输入相关标题。点击输入标题点击输入相关标题。点击输入标题点击输入相关标题。点击输入标题点击输入相关标题。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2140667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年终工作总结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6" name="ï$ḻiḍe">
            <a:extLst>
              <a:ext uri="{FF2B5EF4-FFF2-40B4-BE49-F238E27FC236}">
                <a16:creationId xmlns:a16="http://schemas.microsoft.com/office/drawing/2014/main" id="{4699AA03-7496-8217-C7BC-58E69722A352}"/>
              </a:ext>
            </a:extLst>
          </p:cNvPr>
          <p:cNvSpPr txBox="1"/>
          <p:nvPr/>
        </p:nvSpPr>
        <p:spPr>
          <a:xfrm flipH="1">
            <a:off x="952497" y="1712103"/>
            <a:ext cx="356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0"/>
              </a:spcBef>
              <a:buSzPct val="25000"/>
              <a:defRPr/>
            </a:pPr>
            <a:r>
              <a:rPr lang="zh-CN" altLang="en-US" sz="20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请您在此处输入相关小标题</a:t>
            </a:r>
          </a:p>
        </p:txBody>
      </p:sp>
      <p:sp>
        <p:nvSpPr>
          <p:cNvPr id="7" name="îṩḷîḍé">
            <a:extLst>
              <a:ext uri="{FF2B5EF4-FFF2-40B4-BE49-F238E27FC236}">
                <a16:creationId xmlns:a16="http://schemas.microsoft.com/office/drawing/2014/main" id="{A25289DC-5453-3B7A-0D19-BABC9FBAE1D5}"/>
              </a:ext>
            </a:extLst>
          </p:cNvPr>
          <p:cNvSpPr txBox="1"/>
          <p:nvPr/>
        </p:nvSpPr>
        <p:spPr>
          <a:xfrm>
            <a:off x="952500" y="2206778"/>
            <a:ext cx="10511030" cy="70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标题点击输入相关标题。点击输入标题点击输入相关标题。点击输入标题。点击输入标题。点击输入标题点击输入相关标题。点击输入标题点击输入相关标题。点击输入标题。点击输入标题。点击输入标题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8" name="iṡ1îďe">
            <a:extLst>
              <a:ext uri="{FF2B5EF4-FFF2-40B4-BE49-F238E27FC236}">
                <a16:creationId xmlns:a16="http://schemas.microsoft.com/office/drawing/2014/main" id="{091688EC-C39C-1E2A-B022-5B91D035E831}"/>
              </a:ext>
            </a:extLst>
          </p:cNvPr>
          <p:cNvSpPr/>
          <p:nvPr/>
        </p:nvSpPr>
        <p:spPr>
          <a:xfrm>
            <a:off x="1011524" y="3483132"/>
            <a:ext cx="453226" cy="453224"/>
          </a:xfrm>
          <a:prstGeom prst="ellipse">
            <a:avLst/>
          </a:prstGeom>
          <a:solidFill>
            <a:srgbClr val="3A6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01</a:t>
            </a:r>
          </a:p>
        </p:txBody>
      </p:sp>
      <p:sp>
        <p:nvSpPr>
          <p:cNvPr id="9" name="ï$ḷïḑe">
            <a:extLst>
              <a:ext uri="{FF2B5EF4-FFF2-40B4-BE49-F238E27FC236}">
                <a16:creationId xmlns:a16="http://schemas.microsoft.com/office/drawing/2014/main" id="{D4D24D2C-5360-246E-3DB8-B3F56BCD4902}"/>
              </a:ext>
            </a:extLst>
          </p:cNvPr>
          <p:cNvSpPr txBox="1"/>
          <p:nvPr/>
        </p:nvSpPr>
        <p:spPr>
          <a:xfrm flipH="1">
            <a:off x="1560092" y="3478912"/>
            <a:ext cx="2346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0"/>
              </a:spcBef>
              <a:buSzPct val="25000"/>
              <a:defRPr/>
            </a:pPr>
            <a:r>
              <a:rPr lang="zh-CN" altLang="en-US" sz="20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输入小标题</a:t>
            </a:r>
          </a:p>
        </p:txBody>
      </p:sp>
      <p:sp>
        <p:nvSpPr>
          <p:cNvPr id="10" name="îś1ídé">
            <a:extLst>
              <a:ext uri="{FF2B5EF4-FFF2-40B4-BE49-F238E27FC236}">
                <a16:creationId xmlns:a16="http://schemas.microsoft.com/office/drawing/2014/main" id="{A7148540-C7A6-8ECC-7A03-4A3850B7D92C}"/>
              </a:ext>
            </a:extLst>
          </p:cNvPr>
          <p:cNvSpPr txBox="1"/>
          <p:nvPr/>
        </p:nvSpPr>
        <p:spPr>
          <a:xfrm>
            <a:off x="927596" y="4039265"/>
            <a:ext cx="297909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点击输入标题点击输入相关标题。点击输入标题点击输入相关标题。点击输入相关标题。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cxnSp>
        <p:nvCxnSpPr>
          <p:cNvPr id="11" name="i$ḷïdê">
            <a:extLst>
              <a:ext uri="{FF2B5EF4-FFF2-40B4-BE49-F238E27FC236}">
                <a16:creationId xmlns:a16="http://schemas.microsoft.com/office/drawing/2014/main" id="{0E3B8074-E8E2-3E38-0D6A-AD2BAB48798C}"/>
              </a:ext>
            </a:extLst>
          </p:cNvPr>
          <p:cNvCxnSpPr>
            <a:cxnSpLocks/>
          </p:cNvCxnSpPr>
          <p:nvPr/>
        </p:nvCxnSpPr>
        <p:spPr>
          <a:xfrm>
            <a:off x="1011524" y="5424238"/>
            <a:ext cx="747787" cy="0"/>
          </a:xfrm>
          <a:prstGeom prst="line">
            <a:avLst/>
          </a:prstGeom>
          <a:ln w="19050">
            <a:solidFill>
              <a:srgbClr val="3A6A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$ļïdé">
            <a:extLst>
              <a:ext uri="{FF2B5EF4-FFF2-40B4-BE49-F238E27FC236}">
                <a16:creationId xmlns:a16="http://schemas.microsoft.com/office/drawing/2014/main" id="{5866A474-0704-F0E5-952D-2125E4DDD409}"/>
              </a:ext>
            </a:extLst>
          </p:cNvPr>
          <p:cNvSpPr/>
          <p:nvPr/>
        </p:nvSpPr>
        <p:spPr>
          <a:xfrm>
            <a:off x="4838908" y="3483132"/>
            <a:ext cx="453226" cy="453224"/>
          </a:xfrm>
          <a:prstGeom prst="ellipse">
            <a:avLst/>
          </a:prstGeom>
          <a:solidFill>
            <a:srgbClr val="3A6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02</a:t>
            </a:r>
          </a:p>
        </p:txBody>
      </p:sp>
      <p:sp>
        <p:nvSpPr>
          <p:cNvPr id="13" name="îSļídê">
            <a:extLst>
              <a:ext uri="{FF2B5EF4-FFF2-40B4-BE49-F238E27FC236}">
                <a16:creationId xmlns:a16="http://schemas.microsoft.com/office/drawing/2014/main" id="{DB5793ED-DFAB-E50D-AF20-DC90B6F3549E}"/>
              </a:ext>
            </a:extLst>
          </p:cNvPr>
          <p:cNvSpPr txBox="1"/>
          <p:nvPr/>
        </p:nvSpPr>
        <p:spPr>
          <a:xfrm flipH="1">
            <a:off x="5387476" y="3478912"/>
            <a:ext cx="2346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0"/>
              </a:spcBef>
              <a:buSzPct val="25000"/>
              <a:defRPr/>
            </a:pPr>
            <a:r>
              <a:rPr lang="zh-CN" altLang="en-US" sz="20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输入小标题</a:t>
            </a:r>
          </a:p>
        </p:txBody>
      </p:sp>
      <p:sp>
        <p:nvSpPr>
          <p:cNvPr id="14" name="ï$ľíḓé">
            <a:extLst>
              <a:ext uri="{FF2B5EF4-FFF2-40B4-BE49-F238E27FC236}">
                <a16:creationId xmlns:a16="http://schemas.microsoft.com/office/drawing/2014/main" id="{0D374DA9-73BC-2B5C-B8C7-DE10D7F91510}"/>
              </a:ext>
            </a:extLst>
          </p:cNvPr>
          <p:cNvSpPr txBox="1"/>
          <p:nvPr/>
        </p:nvSpPr>
        <p:spPr>
          <a:xfrm>
            <a:off x="4754980" y="4039265"/>
            <a:ext cx="297909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Normal" panose="020B0400000000000000" pitchFamily="34" charset="-122"/>
              </a:rPr>
              <a:t>点击输入标题点击输入相关标题。点击输入标题点击输入相关标题。点击输入相关标题。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cxnSp>
        <p:nvCxnSpPr>
          <p:cNvPr id="15" name="iṧļíḋé">
            <a:extLst>
              <a:ext uri="{FF2B5EF4-FFF2-40B4-BE49-F238E27FC236}">
                <a16:creationId xmlns:a16="http://schemas.microsoft.com/office/drawing/2014/main" id="{4044084B-AF50-E70D-4816-AD7E4ECDD2E7}"/>
              </a:ext>
            </a:extLst>
          </p:cNvPr>
          <p:cNvCxnSpPr>
            <a:cxnSpLocks/>
          </p:cNvCxnSpPr>
          <p:nvPr/>
        </p:nvCxnSpPr>
        <p:spPr>
          <a:xfrm>
            <a:off x="4838908" y="5424238"/>
            <a:ext cx="747787" cy="0"/>
          </a:xfrm>
          <a:prstGeom prst="line">
            <a:avLst/>
          </a:prstGeom>
          <a:ln w="19050">
            <a:solidFill>
              <a:srgbClr val="3A6A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>
            <a:extLst>
              <a:ext uri="{FF2B5EF4-FFF2-40B4-BE49-F238E27FC236}">
                <a16:creationId xmlns:a16="http://schemas.microsoft.com/office/drawing/2014/main" id="{5264D854-529B-F2B7-A1F1-0583CF2241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59" r="61894" b="32513"/>
          <a:stretch/>
        </p:blipFill>
        <p:spPr>
          <a:xfrm>
            <a:off x="8001355" y="2559214"/>
            <a:ext cx="3607316" cy="323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179838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6" grpId="0"/>
      <p:bldP spid="7" grpId="0"/>
      <p:bldP spid="8" grpId="0" animBg="1"/>
      <p:bldP spid="9" grpId="0"/>
      <p:bldP spid="10" grpId="0"/>
      <p:bldP spid="12" grpId="0" animBg="1"/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年终工作总结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TextBox 46">
            <a:extLst>
              <a:ext uri="{FF2B5EF4-FFF2-40B4-BE49-F238E27FC236}">
                <a16:creationId xmlns:a16="http://schemas.microsoft.com/office/drawing/2014/main" id="{7FC92F65-CFC5-880E-1016-5AC6A02D84CA}"/>
              </a:ext>
            </a:extLst>
          </p:cNvPr>
          <p:cNvSpPr txBox="1"/>
          <p:nvPr/>
        </p:nvSpPr>
        <p:spPr>
          <a:xfrm>
            <a:off x="6278459" y="3569810"/>
            <a:ext cx="4920102" cy="2332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6" name="Rectangle 47">
            <a:extLst>
              <a:ext uri="{FF2B5EF4-FFF2-40B4-BE49-F238E27FC236}">
                <a16:creationId xmlns:a16="http://schemas.microsoft.com/office/drawing/2014/main" id="{91E0B3D7-220C-5ACC-7A60-0EEB0B6A9E7A}"/>
              </a:ext>
            </a:extLst>
          </p:cNvPr>
          <p:cNvSpPr/>
          <p:nvPr/>
        </p:nvSpPr>
        <p:spPr>
          <a:xfrm>
            <a:off x="6352656" y="2931579"/>
            <a:ext cx="2128456" cy="419411"/>
          </a:xfrm>
          <a:prstGeom prst="roundRect">
            <a:avLst/>
          </a:prstGeom>
          <a:solidFill>
            <a:srgbClr val="3A6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7" name="TextBox 36">
            <a:extLst>
              <a:ext uri="{FF2B5EF4-FFF2-40B4-BE49-F238E27FC236}">
                <a16:creationId xmlns:a16="http://schemas.microsoft.com/office/drawing/2014/main" id="{FF28A825-ADED-F6A1-BA88-916D598CDCE0}"/>
              </a:ext>
            </a:extLst>
          </p:cNvPr>
          <p:cNvSpPr txBox="1"/>
          <p:nvPr/>
        </p:nvSpPr>
        <p:spPr>
          <a:xfrm>
            <a:off x="6278459" y="1607771"/>
            <a:ext cx="3773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SzPct val="25000"/>
              <a:defRPr/>
            </a:pPr>
            <a:r>
              <a:rPr lang="zh-CN" altLang="en-US" sz="20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请您在此处输入相关小标题</a:t>
            </a:r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9F36C0D9-CECF-4B7B-8143-416DC80E7DBF}"/>
              </a:ext>
            </a:extLst>
          </p:cNvPr>
          <p:cNvSpPr/>
          <p:nvPr/>
        </p:nvSpPr>
        <p:spPr>
          <a:xfrm>
            <a:off x="6369800" y="1503055"/>
            <a:ext cx="357053" cy="21423"/>
          </a:xfrm>
          <a:prstGeom prst="rect">
            <a:avLst/>
          </a:prstGeom>
          <a:solidFill>
            <a:srgbClr val="B58B7F"/>
          </a:solidFill>
          <a:ln>
            <a:solidFill>
              <a:srgbClr val="3A6A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8021C08-508B-32A7-2459-450316F3BEB9}"/>
              </a:ext>
            </a:extLst>
          </p:cNvPr>
          <p:cNvSpPr/>
          <p:nvPr/>
        </p:nvSpPr>
        <p:spPr>
          <a:xfrm>
            <a:off x="6664805" y="2938490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25000"/>
              <a:defRPr/>
            </a:pPr>
            <a:r>
              <a:rPr lang="zh-CN" altLang="en-US" sz="2000" b="1" cap="all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输入小标题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67267CA-8B35-85EE-7904-35CA1B4DDF2A}"/>
              </a:ext>
            </a:extLst>
          </p:cNvPr>
          <p:cNvSpPr/>
          <p:nvPr/>
        </p:nvSpPr>
        <p:spPr>
          <a:xfrm>
            <a:off x="6278459" y="2037539"/>
            <a:ext cx="4920102" cy="704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80FE3F5-6B22-70D0-2CBD-6C9D3FD67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6" y="1719948"/>
            <a:ext cx="5984625" cy="418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667633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 animBg="1"/>
      <p:bldP spid="7" grpId="0"/>
      <p:bldP spid="8" grpId="0" animBg="1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slïḓè">
            <a:extLst>
              <a:ext uri="{FF2B5EF4-FFF2-40B4-BE49-F238E27FC236}">
                <a16:creationId xmlns:a16="http://schemas.microsoft.com/office/drawing/2014/main" id="{A421720F-60ED-4E68-C204-8DCC17533121}"/>
              </a:ext>
            </a:extLst>
          </p:cNvPr>
          <p:cNvSpPr/>
          <p:nvPr/>
        </p:nvSpPr>
        <p:spPr>
          <a:xfrm>
            <a:off x="0" y="223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5" name="iṩḷiďè">
            <a:extLst>
              <a:ext uri="{FF2B5EF4-FFF2-40B4-BE49-F238E27FC236}">
                <a16:creationId xmlns:a16="http://schemas.microsoft.com/office/drawing/2014/main" id="{AB3C742E-B20D-EB9D-FF88-FC843A3BB20B}"/>
              </a:ext>
            </a:extLst>
          </p:cNvPr>
          <p:cNvSpPr/>
          <p:nvPr/>
        </p:nvSpPr>
        <p:spPr>
          <a:xfrm>
            <a:off x="8808940" y="1"/>
            <a:ext cx="3383060" cy="3429000"/>
          </a:xfrm>
          <a:custGeom>
            <a:avLst/>
            <a:gdLst>
              <a:gd name="connsiteX0" fmla="*/ 2893637 w 2893637"/>
              <a:gd name="connsiteY0" fmla="*/ 0 h 2932932"/>
              <a:gd name="connsiteX1" fmla="*/ 2893637 w 2893637"/>
              <a:gd name="connsiteY1" fmla="*/ 1005859 h 2932932"/>
              <a:gd name="connsiteX2" fmla="*/ 2726300 w 2893637"/>
              <a:gd name="connsiteY2" fmla="*/ 1015237 h 2932932"/>
              <a:gd name="connsiteX3" fmla="*/ 1004968 w 2893637"/>
              <a:gd name="connsiteY3" fmla="*/ 2932932 h 2932932"/>
              <a:gd name="connsiteX4" fmla="*/ 0 w 2893637"/>
              <a:gd name="connsiteY4" fmla="*/ 2932932 h 2932932"/>
              <a:gd name="connsiteX5" fmla="*/ 2766574 w 2893637"/>
              <a:gd name="connsiteY5" fmla="*/ 3928 h 293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637" h="2932932">
                <a:moveTo>
                  <a:pt x="2893637" y="0"/>
                </a:moveTo>
                <a:lnTo>
                  <a:pt x="2893637" y="1005859"/>
                </a:lnTo>
                <a:lnTo>
                  <a:pt x="2726300" y="1015237"/>
                </a:lnTo>
                <a:cubicBezTo>
                  <a:pt x="1758026" y="1118796"/>
                  <a:pt x="1004968" y="1938336"/>
                  <a:pt x="1004968" y="2932932"/>
                </a:cubicBezTo>
                <a:lnTo>
                  <a:pt x="0" y="2932932"/>
                </a:lnTo>
                <a:cubicBezTo>
                  <a:pt x="0" y="1369673"/>
                  <a:pt x="1223074" y="90730"/>
                  <a:pt x="2766574" y="3928"/>
                </a:cubicBezTo>
                <a:close/>
              </a:path>
            </a:pathLst>
          </a:custGeom>
          <a:solidFill>
            <a:srgbClr val="D6DEF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íṡḷíḓê">
            <a:extLst>
              <a:ext uri="{FF2B5EF4-FFF2-40B4-BE49-F238E27FC236}">
                <a16:creationId xmlns:a16="http://schemas.microsoft.com/office/drawing/2014/main" id="{2CC9B3E6-5847-8F8A-06D2-DD2B6418D0D4}"/>
              </a:ext>
            </a:extLst>
          </p:cNvPr>
          <p:cNvSpPr/>
          <p:nvPr/>
        </p:nvSpPr>
        <p:spPr>
          <a:xfrm>
            <a:off x="5420471" y="3429222"/>
            <a:ext cx="3383060" cy="3428778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20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2" name="íṥ1íďe">
            <a:extLst>
              <a:ext uri="{FF2B5EF4-FFF2-40B4-BE49-F238E27FC236}">
                <a16:creationId xmlns:a16="http://schemas.microsoft.com/office/drawing/2014/main" id="{6107DA9F-7813-B9D6-3BF8-06504CDD651A}"/>
              </a:ext>
            </a:extLst>
          </p:cNvPr>
          <p:cNvSpPr txBox="1">
            <a:spLocks/>
          </p:cNvSpPr>
          <p:nvPr/>
        </p:nvSpPr>
        <p:spPr>
          <a:xfrm>
            <a:off x="5230617" y="1544046"/>
            <a:ext cx="6848312" cy="27298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spc="300" dirty="0">
                <a:solidFill>
                  <a:srgbClr val="00000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 02</a:t>
            </a:r>
            <a:b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</a:br>
            <a:r>
              <a:rPr kumimoji="0" lang="zh-CN" altLang="en-US" sz="8000" b="1" i="0" u="none" strike="noStrike" kern="1200" cap="none" spc="300" normalizeH="0" baseline="0" noProof="0" dirty="0">
                <a:ln>
                  <a:noFill/>
                </a:ln>
                <a:solidFill>
                  <a:srgbClr val="3A6AE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项目成果展示</a:t>
            </a:r>
          </a:p>
        </p:txBody>
      </p:sp>
      <p:sp>
        <p:nvSpPr>
          <p:cNvPr id="3" name="îS1íḋe">
            <a:extLst>
              <a:ext uri="{FF2B5EF4-FFF2-40B4-BE49-F238E27FC236}">
                <a16:creationId xmlns:a16="http://schemas.microsoft.com/office/drawing/2014/main" id="{B5267E00-57A6-F6BC-38AA-41C191422583}"/>
              </a:ext>
            </a:extLst>
          </p:cNvPr>
          <p:cNvSpPr txBox="1"/>
          <p:nvPr/>
        </p:nvSpPr>
        <p:spPr>
          <a:xfrm>
            <a:off x="5230617" y="4358475"/>
            <a:ext cx="6390617" cy="297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Theme  color makes PPT more convenient to change .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BF8090-2DD0-0D19-21B9-92EB62D95F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59" r="3681" b="74824"/>
          <a:stretch/>
        </p:blipFill>
        <p:spPr>
          <a:xfrm>
            <a:off x="0" y="1902229"/>
            <a:ext cx="5131861" cy="3920803"/>
          </a:xfrm>
          <a:prstGeom prst="rect">
            <a:avLst/>
          </a:prstGeom>
        </p:spPr>
      </p:pic>
      <p:sp>
        <p:nvSpPr>
          <p:cNvPr id="9" name="椭圆 8">
            <a:extLst>
              <a:ext uri="{FF2B5EF4-FFF2-40B4-BE49-F238E27FC236}">
                <a16:creationId xmlns:a16="http://schemas.microsoft.com/office/drawing/2014/main" id="{249045C1-7095-9AA4-0AD0-295C49FC941E}"/>
              </a:ext>
            </a:extLst>
          </p:cNvPr>
          <p:cNvSpPr/>
          <p:nvPr/>
        </p:nvSpPr>
        <p:spPr>
          <a:xfrm>
            <a:off x="0" y="5407931"/>
            <a:ext cx="5230617" cy="6726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998199"/>
      </p:ext>
    </p:extLst>
  </p:cSld>
  <p:clrMapOvr>
    <a:masterClrMapping/>
  </p:clrMapOvr>
  <p:transition spd="med" advTm="3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2" grpId="0"/>
      <p:bldP spid="3" grpId="0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lïḓè">
            <a:extLst>
              <a:ext uri="{FF2B5EF4-FFF2-40B4-BE49-F238E27FC236}">
                <a16:creationId xmlns:a16="http://schemas.microsoft.com/office/drawing/2014/main" id="{D4E54E3B-81DE-A826-3F63-9578ECB51482}"/>
              </a:ext>
            </a:extLst>
          </p:cNvPr>
          <p:cNvSpPr/>
          <p:nvPr/>
        </p:nvSpPr>
        <p:spPr>
          <a:xfrm rot="10800000">
            <a:off x="10488463" y="5204336"/>
            <a:ext cx="1703537" cy="1726557"/>
          </a:xfrm>
          <a:custGeom>
            <a:avLst/>
            <a:gdLst>
              <a:gd name="connsiteX0" fmla="*/ 0 w 2537459"/>
              <a:gd name="connsiteY0" fmla="*/ 2571750 h 2571750"/>
              <a:gd name="connsiteX1" fmla="*/ 0 w 2537459"/>
              <a:gd name="connsiteY1" fmla="*/ 1689735 h 2571750"/>
              <a:gd name="connsiteX2" fmla="*/ 146780 w 2537459"/>
              <a:gd name="connsiteY2" fmla="*/ 1681543 h 2571750"/>
              <a:gd name="connsiteX3" fmla="*/ 1656207 w 2537459"/>
              <a:gd name="connsiteY3" fmla="*/ 0 h 2571750"/>
              <a:gd name="connsiteX4" fmla="*/ 2537460 w 2537459"/>
              <a:gd name="connsiteY4" fmla="*/ 0 h 2571750"/>
              <a:gd name="connsiteX5" fmla="*/ 111443 w 2537459"/>
              <a:gd name="connsiteY5" fmla="*/ 2568321 h 2571750"/>
              <a:gd name="connsiteX6" fmla="*/ 0 w 2537459"/>
              <a:gd name="connsiteY6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37459" h="2571750">
                <a:moveTo>
                  <a:pt x="0" y="2571750"/>
                </a:moveTo>
                <a:lnTo>
                  <a:pt x="0" y="1689735"/>
                </a:lnTo>
                <a:lnTo>
                  <a:pt x="146780" y="1681543"/>
                </a:lnTo>
                <a:cubicBezTo>
                  <a:pt x="995839" y="1590770"/>
                  <a:pt x="1656207" y="872109"/>
                  <a:pt x="1656207" y="0"/>
                </a:cubicBezTo>
                <a:lnTo>
                  <a:pt x="2537460" y="0"/>
                </a:lnTo>
                <a:cubicBezTo>
                  <a:pt x="2537460" y="1370743"/>
                  <a:pt x="1464945" y="2492216"/>
                  <a:pt x="111443" y="2568321"/>
                </a:cubicBezTo>
                <a:lnTo>
                  <a:pt x="0" y="2571750"/>
                </a:lnTo>
                <a:close/>
              </a:path>
            </a:pathLst>
          </a:custGeom>
          <a:solidFill>
            <a:srgbClr val="97ADFC">
              <a:alpha val="15000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3" name="išḷiḍè">
            <a:extLst>
              <a:ext uri="{FF2B5EF4-FFF2-40B4-BE49-F238E27FC236}">
                <a16:creationId xmlns:a16="http://schemas.microsoft.com/office/drawing/2014/main" id="{30D839F3-C906-DCDC-E6AA-A82D01889273}"/>
              </a:ext>
            </a:extLst>
          </p:cNvPr>
          <p:cNvSpPr/>
          <p:nvPr/>
        </p:nvSpPr>
        <p:spPr>
          <a:xfrm>
            <a:off x="334451" y="282152"/>
            <a:ext cx="198059" cy="198059"/>
          </a:xfrm>
          <a:prstGeom prst="ellipse">
            <a:avLst/>
          </a:prstGeom>
          <a:solidFill>
            <a:srgbClr val="7B98FF"/>
          </a:solidFill>
          <a:ln w="57150" cap="rnd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îSlídé">
            <a:extLst>
              <a:ext uri="{FF2B5EF4-FFF2-40B4-BE49-F238E27FC236}">
                <a16:creationId xmlns:a16="http://schemas.microsoft.com/office/drawing/2014/main" id="{D9720925-D941-4CDB-7485-8B279D2E3DCA}"/>
              </a:ext>
            </a:extLst>
          </p:cNvPr>
          <p:cNvSpPr txBox="1"/>
          <p:nvPr/>
        </p:nvSpPr>
        <p:spPr>
          <a:xfrm>
            <a:off x="653382" y="282152"/>
            <a:ext cx="2130820" cy="30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marL="0" marR="0" lvl="0" indent="0" defTabSz="91440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项目成果展示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BF8F841-FC16-0700-57EB-9969DA65B62F}"/>
              </a:ext>
            </a:extLst>
          </p:cNvPr>
          <p:cNvSpPr/>
          <p:nvPr/>
        </p:nvSpPr>
        <p:spPr>
          <a:xfrm>
            <a:off x="881176" y="2190173"/>
            <a:ext cx="4765645" cy="3614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点击输入标题点击输入相关标题。点击输入标题点击输入相关标题。点击输入标题。点击输入标题。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61BCA24-6196-9899-204C-E13C19FFFAF6}"/>
              </a:ext>
            </a:extLst>
          </p:cNvPr>
          <p:cNvSpPr/>
          <p:nvPr/>
        </p:nvSpPr>
        <p:spPr>
          <a:xfrm>
            <a:off x="877559" y="1573286"/>
            <a:ext cx="3339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25000"/>
              <a:defRPr/>
            </a:pPr>
            <a:r>
              <a:rPr lang="zh-CN" altLang="en-US" sz="20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请您在此处输入相关小标题</a:t>
            </a:r>
          </a:p>
        </p:txBody>
      </p:sp>
      <p:graphicFrame>
        <p:nvGraphicFramePr>
          <p:cNvPr id="32" name="Chart 8">
            <a:extLst>
              <a:ext uri="{FF2B5EF4-FFF2-40B4-BE49-F238E27FC236}">
                <a16:creationId xmlns:a16="http://schemas.microsoft.com/office/drawing/2014/main" id="{CF65F350-5E3F-20CB-B031-C8CC5E12BB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9556137"/>
              </p:ext>
            </p:extLst>
          </p:nvPr>
        </p:nvGraphicFramePr>
        <p:xfrm>
          <a:off x="6096001" y="1573286"/>
          <a:ext cx="5340824" cy="4231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01063848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30" grpId="0"/>
      <p:bldP spid="31" grpId="0"/>
      <p:bldGraphic spid="32" grpId="0">
        <p:bldAsOne/>
      </p:bldGraphic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2043</Words>
  <Application>Microsoft Office PowerPoint</Application>
  <PresentationFormat>宽屏</PresentationFormat>
  <Paragraphs>244</Paragraphs>
  <Slides>25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等线</vt:lpstr>
      <vt:lpstr>等线 Light</vt:lpstr>
      <vt:lpstr>思源黑体 Bold</vt:lpstr>
      <vt:lpstr>思源黑体 CN Bold</vt:lpstr>
      <vt:lpstr>思源黑体 CN Light</vt:lpstr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li</dc:creator>
  <cp:lastModifiedBy>Windows User</cp:lastModifiedBy>
  <cp:revision>20</cp:revision>
  <dcterms:created xsi:type="dcterms:W3CDTF">2022-11-25T00:41:11Z</dcterms:created>
  <dcterms:modified xsi:type="dcterms:W3CDTF">2022-11-26T12:22:44Z</dcterms:modified>
</cp:coreProperties>
</file>

<file path=docProps/thumbnail.jpeg>
</file>